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669" r:id="rId3"/>
    <p:sldId id="573" r:id="rId4"/>
    <p:sldId id="616" r:id="rId5"/>
    <p:sldId id="286" r:id="rId6"/>
    <p:sldId id="671" r:id="rId8"/>
    <p:sldId id="309" r:id="rId9"/>
    <p:sldId id="401" r:id="rId10"/>
    <p:sldId id="672" r:id="rId11"/>
    <p:sldId id="4618" r:id="rId12"/>
    <p:sldId id="4619" r:id="rId13"/>
    <p:sldId id="673" r:id="rId14"/>
    <p:sldId id="4615" r:id="rId15"/>
    <p:sldId id="4601" r:id="rId16"/>
    <p:sldId id="674" r:id="rId17"/>
    <p:sldId id="4445" r:id="rId18"/>
    <p:sldId id="670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E7DF3-1B4C-40E4-B988-D49272F6AD0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09DC5-552B-4D3B-9BC2-87CC05B42D5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BC8C02-8B97-46BC-8F25-038A1AA7D3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078F5-CDAB-43EC-BBC2-08CC19FB52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BC8C02-8B97-46BC-8F25-038A1AA7D3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BC8C02-8B97-46BC-8F25-038A1AA7D3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078F5-CDAB-43EC-BBC2-08CC19FB52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0" Type="http://schemas.openxmlformats.org/officeDocument/2006/relationships/tags" Target="../tags/tag7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tags" Target="../tags/tag9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2" Type="http://schemas.openxmlformats.org/officeDocument/2006/relationships/tags" Target="../tags/tag102.xml"/><Relationship Id="rId11" Type="http://schemas.openxmlformats.org/officeDocument/2006/relationships/tags" Target="../tags/tag101.xml"/><Relationship Id="rId10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8.xml"/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tags" Target="../tags/tag120.xml"/><Relationship Id="rId10" Type="http://schemas.openxmlformats.org/officeDocument/2006/relationships/tags" Target="../tags/tag119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0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975600" y="1857600"/>
            <a:ext cx="7273050" cy="1756800"/>
          </a:xfrm>
        </p:spPr>
        <p:txBody>
          <a:bodyPr lIns="91440" tIns="45720" rIns="91440" bIns="45720" anchor="ctr" anchorCtr="0">
            <a:normAutofit/>
          </a:bodyPr>
          <a:lstStyle>
            <a:lvl1pPr algn="ctr">
              <a:lnSpc>
                <a:spcPct val="130000"/>
              </a:lnSpc>
              <a:defRPr sz="8600" spc="6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975600" y="3733200"/>
            <a:ext cx="7273050" cy="936000"/>
          </a:xfrm>
        </p:spPr>
        <p:txBody>
          <a:bodyPr lIns="91440" tIns="45720" rIns="91440" bIns="45720" anchor="ctr" anchorCtr="0">
            <a:normAutofit/>
          </a:bodyPr>
          <a:lstStyle>
            <a:lvl1pPr marL="0" indent="0" algn="l" eaLnBrk="1" fontAlgn="auto" latinLnBrk="0" hangingPunct="1">
              <a:lnSpc>
                <a:spcPct val="110000"/>
              </a:lnSpc>
              <a:spcAft>
                <a:spcPts val="0"/>
              </a:spcAft>
              <a:buNone/>
              <a:defRPr sz="5300" b="1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3" name="任意多边形: 形状 12"/>
          <p:cNvSpPr/>
          <p:nvPr>
            <p:custDataLst>
              <p:tags r:id="rId7"/>
            </p:custDataLst>
          </p:nvPr>
        </p:nvSpPr>
        <p:spPr>
          <a:xfrm>
            <a:off x="9305692" y="-1"/>
            <a:ext cx="2886308" cy="2274851"/>
          </a:xfrm>
          <a:custGeom>
            <a:avLst/>
            <a:gdLst>
              <a:gd name="connsiteX0" fmla="*/ 2906 w 2886308"/>
              <a:gd name="connsiteY0" fmla="*/ 0 h 2274851"/>
              <a:gd name="connsiteX1" fmla="*/ 2886308 w 2886308"/>
              <a:gd name="connsiteY1" fmla="*/ 0 h 2274851"/>
              <a:gd name="connsiteX2" fmla="*/ 2886308 w 2886308"/>
              <a:gd name="connsiteY2" fmla="*/ 2171636 h 2274851"/>
              <a:gd name="connsiteX3" fmla="*/ 2876664 w 2886308"/>
              <a:gd name="connsiteY3" fmla="*/ 2175166 h 2274851"/>
              <a:gd name="connsiteX4" fmla="*/ 2217305 w 2886308"/>
              <a:gd name="connsiteY4" fmla="*/ 2274851 h 2274851"/>
              <a:gd name="connsiteX5" fmla="*/ 0 w 2886308"/>
              <a:gd name="connsiteY5" fmla="*/ 57546 h 2274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86308" h="2274851">
                <a:moveTo>
                  <a:pt x="2906" y="0"/>
                </a:moveTo>
                <a:lnTo>
                  <a:pt x="2886308" y="0"/>
                </a:lnTo>
                <a:lnTo>
                  <a:pt x="2886308" y="2171636"/>
                </a:lnTo>
                <a:lnTo>
                  <a:pt x="2876664" y="2175166"/>
                </a:lnTo>
                <a:cubicBezTo>
                  <a:pt x="2668373" y="2239951"/>
                  <a:pt x="2446915" y="2274851"/>
                  <a:pt x="2217305" y="2274851"/>
                </a:cubicBezTo>
                <a:cubicBezTo>
                  <a:pt x="992721" y="2274851"/>
                  <a:pt x="0" y="1282130"/>
                  <a:pt x="0" y="57546"/>
                </a:cubicBezTo>
                <a:close/>
              </a:path>
            </a:pathLst>
          </a:custGeom>
          <a:gradFill>
            <a:gsLst>
              <a:gs pos="71000">
                <a:srgbClr val="0342F5"/>
              </a:gs>
              <a:gs pos="0">
                <a:srgbClr val="1A67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143551" y="6229191"/>
            <a:ext cx="3869635" cy="0"/>
          </a:xfrm>
          <a:prstGeom prst="line">
            <a:avLst/>
          </a:prstGeom>
          <a:ln w="635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975600" y="4816800"/>
            <a:ext cx="4037586" cy="781200"/>
          </a:xfrm>
        </p:spPr>
        <p:txBody>
          <a:bodyPr lIns="91440" tIns="45720" rIns="91440" bIns="4572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汇报人姓名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123185"/>
          </a:xfrm>
          <a:prstGeom prst="rect">
            <a:avLst/>
          </a:prstGeom>
          <a:solidFill>
            <a:srgbClr val="002FDC"/>
          </a:solidFill>
          <a:ln>
            <a:noFill/>
          </a:ln>
          <a:effectLst>
            <a:outerShdw blurRad="635000" dist="127000" dir="5400000" algn="t" rotWithShape="0">
              <a:srgbClr val="002FDC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858392" y="2062800"/>
            <a:ext cx="7848000" cy="17568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30000"/>
              </a:lnSpc>
              <a:buNone/>
              <a:defRPr kumimoji="0" lang="zh-CN" altLang="en-US" sz="8800" b="1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任意多边形: 形状 9"/>
          <p:cNvSpPr/>
          <p:nvPr>
            <p:custDataLst>
              <p:tags r:id="rId7"/>
            </p:custDataLst>
          </p:nvPr>
        </p:nvSpPr>
        <p:spPr>
          <a:xfrm>
            <a:off x="9305692" y="-1"/>
            <a:ext cx="2886308" cy="2274851"/>
          </a:xfrm>
          <a:custGeom>
            <a:avLst/>
            <a:gdLst>
              <a:gd name="connsiteX0" fmla="*/ 2906 w 2886308"/>
              <a:gd name="connsiteY0" fmla="*/ 0 h 2274851"/>
              <a:gd name="connsiteX1" fmla="*/ 2886308 w 2886308"/>
              <a:gd name="connsiteY1" fmla="*/ 0 h 2274851"/>
              <a:gd name="connsiteX2" fmla="*/ 2886308 w 2886308"/>
              <a:gd name="connsiteY2" fmla="*/ 2171636 h 2274851"/>
              <a:gd name="connsiteX3" fmla="*/ 2876664 w 2886308"/>
              <a:gd name="connsiteY3" fmla="*/ 2175166 h 2274851"/>
              <a:gd name="connsiteX4" fmla="*/ 2217305 w 2886308"/>
              <a:gd name="connsiteY4" fmla="*/ 2274851 h 2274851"/>
              <a:gd name="connsiteX5" fmla="*/ 0 w 2886308"/>
              <a:gd name="connsiteY5" fmla="*/ 57546 h 2274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86308" h="2274851">
                <a:moveTo>
                  <a:pt x="2906" y="0"/>
                </a:moveTo>
                <a:lnTo>
                  <a:pt x="2886308" y="0"/>
                </a:lnTo>
                <a:lnTo>
                  <a:pt x="2886308" y="2171636"/>
                </a:lnTo>
                <a:lnTo>
                  <a:pt x="2876664" y="2175166"/>
                </a:lnTo>
                <a:cubicBezTo>
                  <a:pt x="2668373" y="2239951"/>
                  <a:pt x="2446915" y="2274851"/>
                  <a:pt x="2217305" y="2274851"/>
                </a:cubicBezTo>
                <a:cubicBezTo>
                  <a:pt x="992721" y="2274851"/>
                  <a:pt x="0" y="1282130"/>
                  <a:pt x="0" y="57546"/>
                </a:cubicBezTo>
                <a:close/>
              </a:path>
            </a:pathLst>
          </a:custGeom>
          <a:gradFill>
            <a:gsLst>
              <a:gs pos="71000">
                <a:srgbClr val="0342F5"/>
              </a:gs>
              <a:gs pos="0">
                <a:srgbClr val="1A67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856800" y="4014000"/>
            <a:ext cx="7848000" cy="781200"/>
          </a:xfrm>
        </p:spPr>
        <p:txBody>
          <a:bodyPr lIns="91440" tIns="45720" rIns="91440" bIns="45720" anchor="ctr" anchorCtr="0">
            <a:normAutofit/>
          </a:bodyPr>
          <a:lstStyle>
            <a:lvl1pPr marL="0" indent="0"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  <p:custDataLst>
              <p:tags r:id="rId9"/>
            </p:custDataLst>
          </p:nvPr>
        </p:nvSpPr>
        <p:spPr>
          <a:xfrm>
            <a:off x="11037600" y="3232800"/>
            <a:ext cx="777600" cy="2437200"/>
          </a:xfrm>
        </p:spPr>
        <p:txBody>
          <a:bodyPr vert="eaVert" lIns="91440" tIns="45720" rIns="91440" bIns="45720" anchor="ctr" anchorCtr="0">
            <a:normAutofit/>
          </a:bodyPr>
          <a:lstStyle>
            <a:lvl1pPr marL="0" indent="0" algn="ctr"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cxnSp>
        <p:nvCxnSpPr>
          <p:cNvPr id="9" name="直接连接符 8"/>
          <p:cNvCxnSpPr/>
          <p:nvPr>
            <p:custDataLst>
              <p:tags r:id="rId10"/>
            </p:custDataLst>
          </p:nvPr>
        </p:nvCxnSpPr>
        <p:spPr>
          <a:xfrm>
            <a:off x="962897" y="3948827"/>
            <a:ext cx="185868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rgbClr val="002F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2" name="任意多边形: 形状 21"/>
          <p:cNvSpPr/>
          <p:nvPr>
            <p:custDataLst>
              <p:tags r:id="rId9"/>
            </p:custDataLst>
          </p:nvPr>
        </p:nvSpPr>
        <p:spPr>
          <a:xfrm>
            <a:off x="4138496" y="-5922"/>
            <a:ext cx="684964" cy="663089"/>
          </a:xfrm>
          <a:custGeom>
            <a:avLst/>
            <a:gdLst>
              <a:gd name="connsiteX0" fmla="*/ 4776 w 684964"/>
              <a:gd name="connsiteY0" fmla="*/ 0 h 663089"/>
              <a:gd name="connsiteX1" fmla="*/ 684964 w 684964"/>
              <a:gd name="connsiteY1" fmla="*/ 0 h 663089"/>
              <a:gd name="connsiteX2" fmla="*/ 684964 w 684964"/>
              <a:gd name="connsiteY2" fmla="*/ 656108 h 663089"/>
              <a:gd name="connsiteX3" fmla="*/ 615716 w 684964"/>
              <a:gd name="connsiteY3" fmla="*/ 663089 h 663089"/>
              <a:gd name="connsiteX4" fmla="*/ 0 w 684964"/>
              <a:gd name="connsiteY4" fmla="*/ 47373 h 66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964" h="663089">
                <a:moveTo>
                  <a:pt x="4776" y="0"/>
                </a:moveTo>
                <a:lnTo>
                  <a:pt x="684964" y="0"/>
                </a:lnTo>
                <a:lnTo>
                  <a:pt x="684964" y="656108"/>
                </a:lnTo>
                <a:lnTo>
                  <a:pt x="615716" y="663089"/>
                </a:lnTo>
                <a:cubicBezTo>
                  <a:pt x="275665" y="663089"/>
                  <a:pt x="0" y="387424"/>
                  <a:pt x="0" y="47373"/>
                </a:cubicBezTo>
                <a:close/>
              </a:path>
            </a:pathLst>
          </a:custGeom>
          <a:gradFill>
            <a:gsLst>
              <a:gs pos="71000">
                <a:srgbClr val="0342F5"/>
              </a:gs>
              <a:gs pos="0">
                <a:srgbClr val="1A67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10"/>
            </p:custDataLst>
          </p:nvPr>
        </p:nvSpPr>
        <p:spPr>
          <a:xfrm rot="14563271" flipH="1" flipV="1">
            <a:off x="-209972" y="6229105"/>
            <a:ext cx="896659" cy="698974"/>
          </a:xfrm>
          <a:custGeom>
            <a:avLst/>
            <a:gdLst>
              <a:gd name="connsiteX0" fmla="*/ 896659 w 896659"/>
              <a:gd name="connsiteY0" fmla="*/ 93419 h 698974"/>
              <a:gd name="connsiteX1" fmla="*/ 584392 w 896659"/>
              <a:gd name="connsiteY1" fmla="*/ 698974 h 698974"/>
              <a:gd name="connsiteX2" fmla="*/ 0 w 896659"/>
              <a:gd name="connsiteY2" fmla="*/ 397621 h 698974"/>
              <a:gd name="connsiteX3" fmla="*/ 6696 w 896659"/>
              <a:gd name="connsiteY3" fmla="*/ 376052 h 698974"/>
              <a:gd name="connsiteX4" fmla="*/ 574026 w 896659"/>
              <a:gd name="connsiteY4" fmla="*/ 0 h 698974"/>
              <a:gd name="connsiteX5" fmla="*/ 813691 w 896659"/>
              <a:gd name="connsiteY5" fmla="*/ 48386 h 698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96659" h="698974">
                <a:moveTo>
                  <a:pt x="896659" y="93419"/>
                </a:moveTo>
                <a:lnTo>
                  <a:pt x="584392" y="698974"/>
                </a:lnTo>
                <a:lnTo>
                  <a:pt x="0" y="397621"/>
                </a:lnTo>
                <a:lnTo>
                  <a:pt x="6696" y="376052"/>
                </a:lnTo>
                <a:cubicBezTo>
                  <a:pt x="100167" y="155062"/>
                  <a:pt x="318988" y="0"/>
                  <a:pt x="574026" y="0"/>
                </a:cubicBezTo>
                <a:cubicBezTo>
                  <a:pt x="659039" y="0"/>
                  <a:pt x="740027" y="17229"/>
                  <a:pt x="813691" y="48386"/>
                </a:cubicBezTo>
                <a:close/>
              </a:path>
            </a:pathLst>
          </a:custGeom>
          <a:gradFill>
            <a:gsLst>
              <a:gs pos="71000">
                <a:srgbClr val="0342F5"/>
              </a:gs>
              <a:gs pos="0">
                <a:srgbClr val="1A67F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grpSp>
        <p:nvGrpSpPr>
          <p:cNvPr id="6" name="组合 5"/>
          <p:cNvGrpSpPr/>
          <p:nvPr>
            <p:custDataLst>
              <p:tags r:id="rId9"/>
            </p:custDataLst>
          </p:nvPr>
        </p:nvGrpSpPr>
        <p:grpSpPr>
          <a:xfrm>
            <a:off x="2805154" y="2599326"/>
            <a:ext cx="6581692" cy="135304"/>
            <a:chOff x="1257584" y="180143"/>
            <a:chExt cx="7618866" cy="210457"/>
          </a:xfrm>
        </p:grpSpPr>
        <p:sp>
          <p:nvSpPr>
            <p:cNvPr id="12" name="矩形 11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  <p:cNvSpPr/>
            <p:nvPr>
              <p:custDataLst>
                <p:tags r:id="rId10"/>
              </p:custDataLst>
            </p:nvPr>
          </p:nvSpPr>
          <p:spPr>
            <a:xfrm>
              <a:off x="1257584" y="180143"/>
              <a:ext cx="2539622" cy="210457"/>
            </a:xfrm>
            <a:prstGeom prst="rect">
              <a:avLst/>
            </a:prstGeom>
            <a:solidFill>
              <a:srgbClr val="002FDC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  <p:cNvSpPr/>
            <p:nvPr>
              <p:custDataLst>
                <p:tags r:id="rId11"/>
              </p:custDataLst>
            </p:nvPr>
          </p:nvSpPr>
          <p:spPr>
            <a:xfrm>
              <a:off x="3797206" y="180143"/>
              <a:ext cx="2539622" cy="210457"/>
            </a:xfrm>
            <a:prstGeom prst="rect">
              <a:avLst/>
            </a:prstGeom>
            <a:solidFill>
              <a:srgbClr val="1A67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  <p:cNvSpPr/>
            <p:nvPr>
              <p:custDataLst>
                <p:tags r:id="rId12"/>
              </p:custDataLst>
            </p:nvPr>
          </p:nvSpPr>
          <p:spPr>
            <a:xfrm>
              <a:off x="6336828" y="180143"/>
              <a:ext cx="2539622" cy="210457"/>
            </a:xfrm>
            <a:prstGeom prst="rect">
              <a:avLst/>
            </a:prstGeom>
            <a:solidFill>
              <a:srgbClr val="1A67FE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rgbClr val="002FD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>
            <a:off x="604800" y="6010909"/>
            <a:ext cx="171352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002FD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12" name="组合 11"/>
          <p:cNvGrpSpPr/>
          <p:nvPr>
            <p:custDataLst>
              <p:tags r:id="rId11"/>
            </p:custDataLst>
          </p:nvPr>
        </p:nvGrpSpPr>
        <p:grpSpPr>
          <a:xfrm>
            <a:off x="130971" y="344090"/>
            <a:ext cx="317659" cy="226219"/>
            <a:chOff x="518160" y="345440"/>
            <a:chExt cx="386080" cy="226219"/>
          </a:xfrm>
        </p:grpSpPr>
        <p:cxnSp>
          <p:nvCxnSpPr>
            <p:cNvPr id="14" name="直接连接符 13"/>
            <p:cNvCxnSpPr/>
            <p:nvPr>
              <p:custDataLst>
                <p:tags r:id="rId12"/>
              </p:custDataLst>
            </p:nvPr>
          </p:nvCxnSpPr>
          <p:spPr>
            <a:xfrm>
              <a:off x="518160" y="345440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13"/>
              </p:custDataLst>
            </p:nvPr>
          </p:nvCxnSpPr>
          <p:spPr>
            <a:xfrm>
              <a:off x="518160" y="458550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14"/>
              </p:custDataLst>
            </p:nvPr>
          </p:nvCxnSpPr>
          <p:spPr>
            <a:xfrm>
              <a:off x="518160" y="571659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rgbClr val="002F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8" name="组合 7"/>
          <p:cNvGrpSpPr/>
          <p:nvPr>
            <p:custDataLst>
              <p:tags r:id="rId8"/>
            </p:custDataLst>
          </p:nvPr>
        </p:nvGrpSpPr>
        <p:grpSpPr>
          <a:xfrm>
            <a:off x="449104" y="382190"/>
            <a:ext cx="317659" cy="226219"/>
            <a:chOff x="518160" y="345440"/>
            <a:chExt cx="386080" cy="226219"/>
          </a:xfrm>
        </p:grpSpPr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518160" y="345440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10"/>
              </p:custDataLst>
            </p:nvPr>
          </p:nvCxnSpPr>
          <p:spPr>
            <a:xfrm>
              <a:off x="518160" y="458550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>
              <p:custDataLst>
                <p:tags r:id="rId11"/>
              </p:custDataLst>
            </p:nvPr>
          </p:nvCxnSpPr>
          <p:spPr>
            <a:xfrm>
              <a:off x="518160" y="571659"/>
              <a:ext cx="3860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7770648" y="1357200"/>
            <a:ext cx="2451600" cy="1951200"/>
          </a:xfrm>
        </p:spPr>
        <p:txBody>
          <a:bodyPr lIns="91440" tIns="45720" rIns="91440" bIns="45720" anchor="ctr" anchorCtr="0">
            <a:normAutofit/>
          </a:bodyPr>
          <a:lstStyle>
            <a:lvl1pPr>
              <a:lnSpc>
                <a:spcPct val="130000"/>
              </a:lnSpc>
              <a:defRPr sz="3900" u="none" strike="noStrike" kern="1200" cap="none" spc="300" normalizeH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7770648" y="3409200"/>
            <a:ext cx="3107032" cy="1825200"/>
          </a:xfrm>
        </p:spPr>
        <p:txBody>
          <a:bodyPr lIns="91440" tIns="45720" rIns="91440" bIns="45720" anchor="ctr" anchorCtr="0">
            <a:norm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单击此处添加文本具体内容，简明扼要地阐述你的观点</a:t>
            </a:r>
            <a:r>
              <a:rPr lang="zh-CN" altLang="en-US" dirty="0"/>
              <a:t> 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>
            <p:custDataLst>
              <p:tags r:id="rId7"/>
            </p:custDataLst>
          </p:nvPr>
        </p:nvCxnSpPr>
        <p:spPr>
          <a:xfrm>
            <a:off x="7876726" y="3381022"/>
            <a:ext cx="1645920" cy="0"/>
          </a:xfrm>
          <a:prstGeom prst="line">
            <a:avLst/>
          </a:prstGeom>
          <a:ln w="44450">
            <a:solidFill>
              <a:srgbClr val="002F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/>
          <p:cNvSpPr/>
          <p:nvPr>
            <p:custDataLst>
              <p:tags r:id="rId8"/>
            </p:custDataLst>
          </p:nvPr>
        </p:nvSpPr>
        <p:spPr>
          <a:xfrm>
            <a:off x="2566994" y="1392891"/>
            <a:ext cx="4287472" cy="4287472"/>
          </a:xfrm>
          <a:prstGeom prst="ellipse">
            <a:avLst/>
          </a:prstGeom>
          <a:solidFill>
            <a:srgbClr val="002FDC"/>
          </a:solidFill>
          <a:ln>
            <a:noFill/>
          </a:ln>
          <a:effectLst>
            <a:outerShdw blurRad="1079500" dist="381000" dir="3780000" sx="91000" sy="91000" algn="tl" rotWithShape="0">
              <a:srgbClr val="002FDC">
                <a:alpha val="4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34948" y="694800"/>
            <a:ext cx="4590288" cy="56570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3428996"/>
          </a:xfrm>
          <a:prstGeom prst="rect">
            <a:avLst/>
          </a:prstGeom>
          <a:solidFill>
            <a:srgbClr val="0342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等腰三角形 6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<p:cNvSpPr/>
          <p:nvPr>
            <p:custDataLst>
              <p:tags r:id="rId3"/>
            </p:custDataLst>
          </p:nvPr>
        </p:nvSpPr>
        <p:spPr>
          <a:xfrm flipV="1">
            <a:off x="0" y="-2"/>
            <a:ext cx="3055082" cy="2685144"/>
          </a:xfrm>
          <a:prstGeom prst="triangle">
            <a:avLst>
              <a:gd name="adj" fmla="val 0"/>
            </a:avLst>
          </a:prstGeom>
          <a:gradFill>
            <a:gsLst>
              <a:gs pos="0">
                <a:schemeClr val="bg1">
                  <a:alpha val="4000"/>
                </a:schemeClr>
              </a:gs>
              <a:gs pos="100000">
                <a:schemeClr val="bg1">
                  <a:alpha val="20000"/>
                </a:schemeClr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等腰三角形 7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<p:cNvSpPr/>
          <p:nvPr>
            <p:custDataLst>
              <p:tags r:id="rId4"/>
            </p:custDataLst>
          </p:nvPr>
        </p:nvSpPr>
        <p:spPr>
          <a:xfrm flipV="1">
            <a:off x="9136918" y="-2"/>
            <a:ext cx="3055082" cy="2931884"/>
          </a:xfrm>
          <a:prstGeom prst="triangle">
            <a:avLst>
              <a:gd name="adj" fmla="val 0"/>
            </a:avLst>
          </a:prstGeom>
          <a:gradFill>
            <a:gsLst>
              <a:gs pos="56000">
                <a:schemeClr val="bg1">
                  <a:alpha val="0"/>
                </a:schemeClr>
              </a:gs>
              <a:gs pos="100000">
                <a:schemeClr val="bg1">
                  <a:alpha val="20000"/>
                </a:schemeClr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平行四边形 8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<p:cNvSpPr/>
          <p:nvPr>
            <p:custDataLst>
              <p:tags r:id="rId5"/>
            </p:custDataLst>
          </p:nvPr>
        </p:nvSpPr>
        <p:spPr>
          <a:xfrm>
            <a:off x="7453086" y="0"/>
            <a:ext cx="3684473" cy="2104571"/>
          </a:xfrm>
          <a:prstGeom prst="parallelogram">
            <a:avLst>
              <a:gd name="adj" fmla="val 96782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2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平行四边形 9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<p:cNvSpPr/>
          <p:nvPr>
            <p:custDataLst>
              <p:tags r:id="rId6"/>
            </p:custDataLst>
          </p:nvPr>
        </p:nvSpPr>
        <p:spPr>
          <a:xfrm>
            <a:off x="852845" y="0"/>
            <a:ext cx="3684473" cy="2467422"/>
          </a:xfrm>
          <a:prstGeom prst="parallelogram">
            <a:avLst>
              <a:gd name="adj" fmla="val 96782"/>
            </a:avLst>
          </a:prstGeom>
          <a:gradFill>
            <a:gsLst>
              <a:gs pos="56000">
                <a:schemeClr val="bg1">
                  <a:alpha val="0"/>
                </a:schemeClr>
              </a:gs>
              <a:gs pos="100000">
                <a:schemeClr val="bg1">
                  <a:alpha val="20000"/>
                </a:schemeClr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平行四边形 10" descr="e7d195523061f1c0c30ee18c1b05f65d12b38e2533cb2ccdAE0CC34CB5CBEBFAEC353FED4DECE97C3E379FD1D933F5E4DC18EF8EA6B7A1130D5F6DE9DD2BE4B0A8C9126ACE5083D1F5A9E323B29CCFC7A096ECAD1D4825B0F838A58C83925B5DC07846AB227E2E481CEF25077FE19C60F274E7997CAF9AA8311953D2E5D67F59AE1E4D41CADA4107"/>
          <p:cNvSpPr/>
          <p:nvPr>
            <p:custDataLst>
              <p:tags r:id="rId7"/>
            </p:custDataLst>
          </p:nvPr>
        </p:nvSpPr>
        <p:spPr>
          <a:xfrm>
            <a:off x="3700655" y="0"/>
            <a:ext cx="4790691" cy="2931882"/>
          </a:xfrm>
          <a:prstGeom prst="parallelogram">
            <a:avLst>
              <a:gd name="adj" fmla="val 96782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2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139.xml"/><Relationship Id="rId28" Type="http://schemas.openxmlformats.org/officeDocument/2006/relationships/tags" Target="../tags/tag138.xml"/><Relationship Id="rId27" Type="http://schemas.openxmlformats.org/officeDocument/2006/relationships/tags" Target="../tags/tag137.xml"/><Relationship Id="rId26" Type="http://schemas.openxmlformats.org/officeDocument/2006/relationships/tags" Target="../tags/tag136.xml"/><Relationship Id="rId25" Type="http://schemas.openxmlformats.org/officeDocument/2006/relationships/tags" Target="../tags/tag135.xml"/><Relationship Id="rId24" Type="http://schemas.openxmlformats.org/officeDocument/2006/relationships/tags" Target="../tags/tag13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4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5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6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7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8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0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tags" Target="../tags/tag206.xml"/><Relationship Id="rId4" Type="http://schemas.openxmlformats.org/officeDocument/2006/relationships/image" Target="../media/image5.png"/><Relationship Id="rId3" Type="http://schemas.openxmlformats.org/officeDocument/2006/relationships/tags" Target="../tags/tag205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0.xml"/><Relationship Id="rId2" Type="http://schemas.openxmlformats.org/officeDocument/2006/relationships/tags" Target="../tags/tag208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1.xml"/><Relationship Id="rId2" Type="http://schemas.openxmlformats.org/officeDocument/2006/relationships/tags" Target="../tags/tag209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tags" Target="../tags/tag217.xml"/><Relationship Id="rId6" Type="http://schemas.openxmlformats.org/officeDocument/2006/relationships/tags" Target="../tags/tag216.xml"/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3" Type="http://schemas.openxmlformats.org/officeDocument/2006/relationships/notesSlide" Target="../notesSlides/notesSlide5.xml"/><Relationship Id="rId22" Type="http://schemas.openxmlformats.org/officeDocument/2006/relationships/slideLayout" Target="../slideLayouts/slideLayout19.xml"/><Relationship Id="rId21" Type="http://schemas.openxmlformats.org/officeDocument/2006/relationships/tags" Target="../tags/tag231.xml"/><Relationship Id="rId20" Type="http://schemas.openxmlformats.org/officeDocument/2006/relationships/tags" Target="../tags/tag230.xml"/><Relationship Id="rId2" Type="http://schemas.openxmlformats.org/officeDocument/2006/relationships/tags" Target="../tags/tag212.xml"/><Relationship Id="rId19" Type="http://schemas.openxmlformats.org/officeDocument/2006/relationships/tags" Target="../tags/tag229.xml"/><Relationship Id="rId18" Type="http://schemas.openxmlformats.org/officeDocument/2006/relationships/tags" Target="../tags/tag228.xml"/><Relationship Id="rId17" Type="http://schemas.openxmlformats.org/officeDocument/2006/relationships/tags" Target="../tags/tag227.xml"/><Relationship Id="rId16" Type="http://schemas.openxmlformats.org/officeDocument/2006/relationships/tags" Target="../tags/tag226.xml"/><Relationship Id="rId15" Type="http://schemas.openxmlformats.org/officeDocument/2006/relationships/tags" Target="../tags/tag225.xml"/><Relationship Id="rId14" Type="http://schemas.openxmlformats.org/officeDocument/2006/relationships/tags" Target="../tags/tag224.xml"/><Relationship Id="rId13" Type="http://schemas.openxmlformats.org/officeDocument/2006/relationships/tags" Target="../tags/tag223.xml"/><Relationship Id="rId12" Type="http://schemas.openxmlformats.org/officeDocument/2006/relationships/tags" Target="../tags/tag222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tags" Target="../tags/tag2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3" Type="http://schemas.openxmlformats.org/officeDocument/2006/relationships/notesSlide" Target="../notesSlides/notesSlide1.xml"/><Relationship Id="rId42" Type="http://schemas.openxmlformats.org/officeDocument/2006/relationships/slideLayout" Target="../slideLayouts/slideLayout23.xml"/><Relationship Id="rId41" Type="http://schemas.openxmlformats.org/officeDocument/2006/relationships/tags" Target="../tags/tag183.xml"/><Relationship Id="rId40" Type="http://schemas.openxmlformats.org/officeDocument/2006/relationships/tags" Target="../tags/tag182.xml"/><Relationship Id="rId4" Type="http://schemas.openxmlformats.org/officeDocument/2006/relationships/tags" Target="../tags/tag146.xml"/><Relationship Id="rId39" Type="http://schemas.openxmlformats.org/officeDocument/2006/relationships/tags" Target="../tags/tag181.xml"/><Relationship Id="rId38" Type="http://schemas.openxmlformats.org/officeDocument/2006/relationships/tags" Target="../tags/tag180.xml"/><Relationship Id="rId37" Type="http://schemas.openxmlformats.org/officeDocument/2006/relationships/tags" Target="../tags/tag179.xml"/><Relationship Id="rId36" Type="http://schemas.openxmlformats.org/officeDocument/2006/relationships/tags" Target="../tags/tag178.xml"/><Relationship Id="rId35" Type="http://schemas.openxmlformats.org/officeDocument/2006/relationships/tags" Target="../tags/tag177.xml"/><Relationship Id="rId34" Type="http://schemas.openxmlformats.org/officeDocument/2006/relationships/tags" Target="../tags/tag176.xml"/><Relationship Id="rId33" Type="http://schemas.openxmlformats.org/officeDocument/2006/relationships/tags" Target="../tags/tag175.xml"/><Relationship Id="rId32" Type="http://schemas.openxmlformats.org/officeDocument/2006/relationships/tags" Target="../tags/tag174.xml"/><Relationship Id="rId31" Type="http://schemas.openxmlformats.org/officeDocument/2006/relationships/tags" Target="../tags/tag173.xml"/><Relationship Id="rId30" Type="http://schemas.openxmlformats.org/officeDocument/2006/relationships/tags" Target="../tags/tag172.xml"/><Relationship Id="rId3" Type="http://schemas.openxmlformats.org/officeDocument/2006/relationships/tags" Target="../tags/tag145.xml"/><Relationship Id="rId29" Type="http://schemas.openxmlformats.org/officeDocument/2006/relationships/tags" Target="../tags/tag171.xml"/><Relationship Id="rId28" Type="http://schemas.openxmlformats.org/officeDocument/2006/relationships/tags" Target="../tags/tag170.xml"/><Relationship Id="rId27" Type="http://schemas.openxmlformats.org/officeDocument/2006/relationships/tags" Target="../tags/tag169.xml"/><Relationship Id="rId26" Type="http://schemas.openxmlformats.org/officeDocument/2006/relationships/tags" Target="../tags/tag168.xml"/><Relationship Id="rId25" Type="http://schemas.openxmlformats.org/officeDocument/2006/relationships/tags" Target="../tags/tag167.xml"/><Relationship Id="rId24" Type="http://schemas.openxmlformats.org/officeDocument/2006/relationships/tags" Target="../tags/tag166.xml"/><Relationship Id="rId23" Type="http://schemas.openxmlformats.org/officeDocument/2006/relationships/tags" Target="../tags/tag165.xml"/><Relationship Id="rId22" Type="http://schemas.openxmlformats.org/officeDocument/2006/relationships/tags" Target="../tags/tag164.xml"/><Relationship Id="rId21" Type="http://schemas.openxmlformats.org/officeDocument/2006/relationships/tags" Target="../tags/tag163.xml"/><Relationship Id="rId20" Type="http://schemas.openxmlformats.org/officeDocument/2006/relationships/tags" Target="../tags/tag162.xml"/><Relationship Id="rId2" Type="http://schemas.openxmlformats.org/officeDocument/2006/relationships/tags" Target="../tags/tag144.xml"/><Relationship Id="rId19" Type="http://schemas.openxmlformats.org/officeDocument/2006/relationships/tags" Target="../tags/tag161.xml"/><Relationship Id="rId18" Type="http://schemas.openxmlformats.org/officeDocument/2006/relationships/tags" Target="../tags/tag160.xml"/><Relationship Id="rId17" Type="http://schemas.openxmlformats.org/officeDocument/2006/relationships/tags" Target="../tags/tag159.xml"/><Relationship Id="rId16" Type="http://schemas.openxmlformats.org/officeDocument/2006/relationships/tags" Target="../tags/tag158.xml"/><Relationship Id="rId15" Type="http://schemas.openxmlformats.org/officeDocument/2006/relationships/tags" Target="../tags/tag157.xml"/><Relationship Id="rId14" Type="http://schemas.openxmlformats.org/officeDocument/2006/relationships/tags" Target="../tags/tag156.xml"/><Relationship Id="rId13" Type="http://schemas.openxmlformats.org/officeDocument/2006/relationships/tags" Target="../tags/tag155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tags" Target="../tags/tag14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tags" Target="../tags/tag188.xml"/><Relationship Id="rId3" Type="http://schemas.openxmlformats.org/officeDocument/2006/relationships/tags" Target="../tags/tag187.xml"/><Relationship Id="rId2" Type="http://schemas.openxmlformats.org/officeDocument/2006/relationships/tags" Target="../tags/tag186.xml"/><Relationship Id="rId18" Type="http://schemas.openxmlformats.org/officeDocument/2006/relationships/notesSlide" Target="../notesSlides/notesSlide2.xml"/><Relationship Id="rId17" Type="http://schemas.openxmlformats.org/officeDocument/2006/relationships/slideLayout" Target="../slideLayouts/slideLayout22.xml"/><Relationship Id="rId16" Type="http://schemas.openxmlformats.org/officeDocument/2006/relationships/tags" Target="../tags/tag200.xml"/><Relationship Id="rId15" Type="http://schemas.openxmlformats.org/officeDocument/2006/relationships/tags" Target="../tags/tag199.xml"/><Relationship Id="rId14" Type="http://schemas.openxmlformats.org/officeDocument/2006/relationships/tags" Target="../tags/tag198.xml"/><Relationship Id="rId13" Type="http://schemas.openxmlformats.org/officeDocument/2006/relationships/tags" Target="../tags/tag197.xml"/><Relationship Id="rId12" Type="http://schemas.openxmlformats.org/officeDocument/2006/relationships/tags" Target="../tags/tag196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tags" Target="../tags/tag18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2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tags" Target="../tags/tag204.xml"/><Relationship Id="rId4" Type="http://schemas.openxmlformats.org/officeDocument/2006/relationships/image" Target="../media/image4.png"/><Relationship Id="rId3" Type="http://schemas.openxmlformats.org/officeDocument/2006/relationships/tags" Target="../tags/tag20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70840" y="304800"/>
            <a:ext cx="11449050" cy="5273040"/>
          </a:xfrm>
          <a:prstGeom prst="roundRect">
            <a:avLst>
              <a:gd name="adj" fmla="val 40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10"/>
          <p:cNvSpPr>
            <a:spLocks noEditPoints="1"/>
          </p:cNvSpPr>
          <p:nvPr/>
        </p:nvSpPr>
        <p:spPr bwMode="auto">
          <a:xfrm>
            <a:off x="3043216" y="958882"/>
            <a:ext cx="6042068" cy="3831538"/>
          </a:xfrm>
          <a:custGeom>
            <a:avLst/>
            <a:gdLst>
              <a:gd name="connsiteX0" fmla="*/ 254588 w 608684"/>
              <a:gd name="connsiteY0" fmla="*/ 55115 h 385993"/>
              <a:gd name="connsiteX1" fmla="*/ 372765 w 608684"/>
              <a:gd name="connsiteY1" fmla="*/ 61369 h 385993"/>
              <a:gd name="connsiteX2" fmla="*/ 217807 w 608684"/>
              <a:gd name="connsiteY2" fmla="*/ 142150 h 385993"/>
              <a:gd name="connsiteX3" fmla="*/ 216763 w 608684"/>
              <a:gd name="connsiteY3" fmla="*/ 142895 h 385993"/>
              <a:gd name="connsiteX4" fmla="*/ 183264 w 608684"/>
              <a:gd name="connsiteY4" fmla="*/ 102393 h 385993"/>
              <a:gd name="connsiteX5" fmla="*/ 181698 w 608684"/>
              <a:gd name="connsiteY5" fmla="*/ 96213 h 385993"/>
              <a:gd name="connsiteX6" fmla="*/ 185503 w 608684"/>
              <a:gd name="connsiteY6" fmla="*/ 91076 h 385993"/>
              <a:gd name="connsiteX7" fmla="*/ 250634 w 608684"/>
              <a:gd name="connsiteY7" fmla="*/ 56009 h 385993"/>
              <a:gd name="connsiteX8" fmla="*/ 254588 w 608684"/>
              <a:gd name="connsiteY8" fmla="*/ 55115 h 385993"/>
              <a:gd name="connsiteX9" fmla="*/ 566779 w 608684"/>
              <a:gd name="connsiteY9" fmla="*/ 0 h 385993"/>
              <a:gd name="connsiteX10" fmla="*/ 605794 w 608684"/>
              <a:gd name="connsiteY10" fmla="*/ 19143 h 385993"/>
              <a:gd name="connsiteX11" fmla="*/ 605943 w 608684"/>
              <a:gd name="connsiteY11" fmla="*/ 19516 h 385993"/>
              <a:gd name="connsiteX12" fmla="*/ 536418 w 608684"/>
              <a:gd name="connsiteY12" fmla="*/ 104431 h 385993"/>
              <a:gd name="connsiteX13" fmla="*/ 445184 w 608684"/>
              <a:gd name="connsiteY13" fmla="*/ 152028 h 385993"/>
              <a:gd name="connsiteX14" fmla="*/ 356411 w 608684"/>
              <a:gd name="connsiteY14" fmla="*/ 349271 h 385993"/>
              <a:gd name="connsiteX15" fmla="*/ 353054 w 608684"/>
              <a:gd name="connsiteY15" fmla="*/ 352772 h 385993"/>
              <a:gd name="connsiteX16" fmla="*/ 322842 w 608684"/>
              <a:gd name="connsiteY16" fmla="*/ 369084 h 385993"/>
              <a:gd name="connsiteX17" fmla="*/ 293301 w 608684"/>
              <a:gd name="connsiteY17" fmla="*/ 385099 h 385993"/>
              <a:gd name="connsiteX18" fmla="*/ 289795 w 608684"/>
              <a:gd name="connsiteY18" fmla="*/ 385993 h 385993"/>
              <a:gd name="connsiteX19" fmla="*/ 286363 w 608684"/>
              <a:gd name="connsiteY19" fmla="*/ 385174 h 385993"/>
              <a:gd name="connsiteX20" fmla="*/ 282335 w 608684"/>
              <a:gd name="connsiteY20" fmla="*/ 379587 h 385993"/>
              <a:gd name="connsiteX21" fmla="*/ 263462 w 608684"/>
              <a:gd name="connsiteY21" fmla="*/ 246776 h 385993"/>
              <a:gd name="connsiteX22" fmla="*/ 138733 w 608684"/>
              <a:gd name="connsiteY22" fmla="*/ 311729 h 385993"/>
              <a:gd name="connsiteX23" fmla="*/ 130303 w 608684"/>
              <a:gd name="connsiteY23" fmla="*/ 310761 h 385993"/>
              <a:gd name="connsiteX24" fmla="*/ 2591 w 608684"/>
              <a:gd name="connsiteY24" fmla="*/ 200520 h 385993"/>
              <a:gd name="connsiteX25" fmla="*/ 54 w 608684"/>
              <a:gd name="connsiteY25" fmla="*/ 193965 h 385993"/>
              <a:gd name="connsiteX26" fmla="*/ 4008 w 608684"/>
              <a:gd name="connsiteY26" fmla="*/ 188155 h 385993"/>
              <a:gd name="connsiteX27" fmla="*/ 56302 w 608684"/>
              <a:gd name="connsiteY27" fmla="*/ 160892 h 385993"/>
              <a:gd name="connsiteX28" fmla="*/ 63314 w 608684"/>
              <a:gd name="connsiteY28" fmla="*/ 160967 h 385993"/>
              <a:gd name="connsiteX29" fmla="*/ 137539 w 608684"/>
              <a:gd name="connsiteY29" fmla="*/ 200892 h 385993"/>
              <a:gd name="connsiteX30" fmla="*/ 513516 w 608684"/>
              <a:gd name="connsiteY30" fmla="*/ 11769 h 385993"/>
              <a:gd name="connsiteX31" fmla="*/ 566779 w 608684"/>
              <a:gd name="connsiteY31" fmla="*/ 0 h 38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8684" h="385993">
                <a:moveTo>
                  <a:pt x="254588" y="55115"/>
                </a:moveTo>
                <a:lnTo>
                  <a:pt x="372765" y="61369"/>
                </a:lnTo>
                <a:lnTo>
                  <a:pt x="217807" y="142150"/>
                </a:lnTo>
                <a:cubicBezTo>
                  <a:pt x="217434" y="142374"/>
                  <a:pt x="217061" y="142597"/>
                  <a:pt x="216763" y="142895"/>
                </a:cubicBezTo>
                <a:lnTo>
                  <a:pt x="183264" y="102393"/>
                </a:lnTo>
                <a:cubicBezTo>
                  <a:pt x="181847" y="100680"/>
                  <a:pt x="181250" y="98447"/>
                  <a:pt x="181698" y="96213"/>
                </a:cubicBezTo>
                <a:cubicBezTo>
                  <a:pt x="182145" y="93980"/>
                  <a:pt x="183488" y="92118"/>
                  <a:pt x="185503" y="91076"/>
                </a:cubicBezTo>
                <a:lnTo>
                  <a:pt x="250634" y="56009"/>
                </a:lnTo>
                <a:cubicBezTo>
                  <a:pt x="251828" y="55339"/>
                  <a:pt x="253171" y="55041"/>
                  <a:pt x="254588" y="55115"/>
                </a:cubicBezTo>
                <a:close/>
                <a:moveTo>
                  <a:pt x="566779" y="0"/>
                </a:moveTo>
                <a:cubicBezTo>
                  <a:pt x="590576" y="0"/>
                  <a:pt x="601094" y="10428"/>
                  <a:pt x="605794" y="19143"/>
                </a:cubicBezTo>
                <a:cubicBezTo>
                  <a:pt x="605869" y="19292"/>
                  <a:pt x="605869" y="19367"/>
                  <a:pt x="605943" y="19516"/>
                </a:cubicBezTo>
                <a:cubicBezTo>
                  <a:pt x="619744" y="49162"/>
                  <a:pt x="579088" y="82830"/>
                  <a:pt x="536418" y="104431"/>
                </a:cubicBezTo>
                <a:lnTo>
                  <a:pt x="445184" y="152028"/>
                </a:lnTo>
                <a:lnTo>
                  <a:pt x="356411" y="349271"/>
                </a:lnTo>
                <a:cubicBezTo>
                  <a:pt x="355665" y="350761"/>
                  <a:pt x="354546" y="351952"/>
                  <a:pt x="353054" y="352772"/>
                </a:cubicBezTo>
                <a:cubicBezTo>
                  <a:pt x="339478" y="360071"/>
                  <a:pt x="331048" y="364690"/>
                  <a:pt x="322842" y="369084"/>
                </a:cubicBezTo>
                <a:cubicBezTo>
                  <a:pt x="314860" y="373479"/>
                  <a:pt x="306580" y="378023"/>
                  <a:pt x="293301" y="385099"/>
                </a:cubicBezTo>
                <a:cubicBezTo>
                  <a:pt x="292182" y="385695"/>
                  <a:pt x="290988" y="385993"/>
                  <a:pt x="289795" y="385993"/>
                </a:cubicBezTo>
                <a:cubicBezTo>
                  <a:pt x="288601" y="385993"/>
                  <a:pt x="287408" y="385770"/>
                  <a:pt x="286363" y="385174"/>
                </a:cubicBezTo>
                <a:cubicBezTo>
                  <a:pt x="284200" y="384056"/>
                  <a:pt x="282708" y="381971"/>
                  <a:pt x="282335" y="379587"/>
                </a:cubicBezTo>
                <a:lnTo>
                  <a:pt x="263462" y="246776"/>
                </a:lnTo>
                <a:lnTo>
                  <a:pt x="138733" y="311729"/>
                </a:lnTo>
                <a:cubicBezTo>
                  <a:pt x="135973" y="313144"/>
                  <a:pt x="132691" y="312772"/>
                  <a:pt x="130303" y="310761"/>
                </a:cubicBezTo>
                <a:lnTo>
                  <a:pt x="2591" y="200520"/>
                </a:lnTo>
                <a:cubicBezTo>
                  <a:pt x="726" y="198881"/>
                  <a:pt x="-244" y="196423"/>
                  <a:pt x="54" y="193965"/>
                </a:cubicBezTo>
                <a:cubicBezTo>
                  <a:pt x="353" y="191507"/>
                  <a:pt x="1845" y="189347"/>
                  <a:pt x="4008" y="188155"/>
                </a:cubicBezTo>
                <a:lnTo>
                  <a:pt x="56302" y="160892"/>
                </a:lnTo>
                <a:cubicBezTo>
                  <a:pt x="58465" y="159775"/>
                  <a:pt x="61151" y="159775"/>
                  <a:pt x="63314" y="160967"/>
                </a:cubicBezTo>
                <a:lnTo>
                  <a:pt x="137539" y="200892"/>
                </a:lnTo>
                <a:cubicBezTo>
                  <a:pt x="137539" y="200892"/>
                  <a:pt x="447645" y="37989"/>
                  <a:pt x="513516" y="11769"/>
                </a:cubicBezTo>
                <a:cubicBezTo>
                  <a:pt x="514635" y="11322"/>
                  <a:pt x="541863" y="0"/>
                  <a:pt x="566779" y="0"/>
                </a:cubicBezTo>
                <a:close/>
              </a:path>
            </a:pathLst>
          </a:custGeom>
          <a:solidFill>
            <a:schemeClr val="bg1">
              <a:alpha val="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 rot="0">
            <a:off x="812800" y="2082800"/>
            <a:ext cx="10535920" cy="2002747"/>
            <a:chOff x="835832" y="3768817"/>
            <a:chExt cx="10536216" cy="2002617"/>
          </a:xfrm>
        </p:grpSpPr>
        <p:sp>
          <p:nvSpPr>
            <p:cNvPr id="7" name="title"/>
            <p:cNvSpPr txBox="1"/>
            <p:nvPr/>
          </p:nvSpPr>
          <p:spPr>
            <a:xfrm>
              <a:off x="835832" y="3768817"/>
              <a:ext cx="10536216" cy="1323439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《</a:t>
              </a:r>
              <a:r>
                <a:rPr kumimoji="0" lang="en-US" altLang="zh-CN" sz="8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r>
                <a:rPr kumimoji="0" lang="zh-CN" alt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</a:t>
              </a:r>
              <a:r>
                <a:rPr kumimoji="0" lang="en-US" altLang="zh-CN" sz="8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Nebula</a:t>
              </a:r>
              <a:r>
                <a:rPr kumimoji="0" lang="zh-CN" alt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》</a:t>
              </a:r>
              <a:endPara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262626">
                      <a:alpha val="2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3108325" y="5064725"/>
              <a:ext cx="5975350" cy="706709"/>
              <a:chOff x="2990057" y="3457574"/>
              <a:chExt cx="5975350" cy="706709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3836245" y="3457574"/>
                <a:ext cx="5061943" cy="7067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 Light" panose="020F0302020204030204" pitchFamily="34" charset="0"/>
                    <a:ea typeface="思源黑体 CN Light"/>
                    <a:cs typeface="Segoe UI Light" panose="020B0502040204020203" pitchFamily="34" charset="0"/>
                  </a:rPr>
                  <a:t>代号：星云</a:t>
                </a:r>
                <a:endParaRPr kumimoji="0" lang="zh-CN" altLang="en-US" sz="2000" b="0" i="0" u="none" strike="noStrike" kern="1200" cap="none" spc="20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 Light" panose="020F0302020204030204" pitchFamily="34" charset="0"/>
                  <a:ea typeface="思源黑体 CN Light"/>
                  <a:cs typeface="Segoe UI Light" panose="020B0502040204020203" pitchFamily="34" charset="0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0" i="0" u="none" strike="noStrike" kern="1200" cap="none" spc="20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 Light" panose="020F0302020204030204" pitchFamily="34" charset="0"/>
                    <a:ea typeface="思源黑体 CN Light"/>
                    <a:cs typeface="Segoe UI Light" panose="020B0502040204020203" pitchFamily="34" charset="0"/>
                  </a:rPr>
                  <a:t>项目第一阶段</a:t>
                </a:r>
                <a:endParaRPr kumimoji="0" lang="zh-CN" altLang="en-US" sz="2000" b="0" i="0" u="none" strike="noStrike" kern="1200" cap="none" spc="20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 Light" panose="020F0302020204030204" pitchFamily="34" charset="0"/>
                  <a:ea typeface="思源黑体 CN Light"/>
                  <a:cs typeface="Segoe UI Light" panose="020B0502040204020203" pitchFamily="34" charset="0"/>
                </a:endParaRPr>
              </a:p>
            </p:txBody>
          </p:sp>
          <p:cxnSp>
            <p:nvCxnSpPr>
              <p:cNvPr id="10" name="直接连接符 9"/>
              <p:cNvCxnSpPr/>
              <p:nvPr/>
            </p:nvCxnSpPr>
            <p:spPr>
              <a:xfrm>
                <a:off x="8145349" y="3657629"/>
                <a:ext cx="820058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endCxn id="9" idx="1"/>
              </p:cNvCxnSpPr>
              <p:nvPr/>
            </p:nvCxnSpPr>
            <p:spPr>
              <a:xfrm>
                <a:off x="2990057" y="3805652"/>
                <a:ext cx="846188" cy="580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游戏广域网联机展示_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540"/>
            <a:ext cx="12192000" cy="68522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/>
        </p:nvSpPr>
        <p:spPr>
          <a:xfrm>
            <a:off x="0" y="1"/>
            <a:ext cx="12192000" cy="4138198"/>
          </a:xfrm>
          <a:custGeom>
            <a:avLst/>
            <a:gdLst>
              <a:gd name="connsiteX0" fmla="*/ 0 w 12192000"/>
              <a:gd name="connsiteY0" fmla="*/ 0 h 4138198"/>
              <a:gd name="connsiteX1" fmla="*/ 12192000 w 12192000"/>
              <a:gd name="connsiteY1" fmla="*/ 0 h 4138198"/>
              <a:gd name="connsiteX2" fmla="*/ 12192000 w 12192000"/>
              <a:gd name="connsiteY2" fmla="*/ 3011240 h 4138198"/>
              <a:gd name="connsiteX3" fmla="*/ 12192000 w 12192000"/>
              <a:gd name="connsiteY3" fmla="*/ 3017496 h 4138198"/>
              <a:gd name="connsiteX4" fmla="*/ 12158160 w 12192000"/>
              <a:gd name="connsiteY4" fmla="*/ 3017496 h 4138198"/>
              <a:gd name="connsiteX5" fmla="*/ 6096000 w 12192000"/>
              <a:gd name="connsiteY5" fmla="*/ 4138198 h 4138198"/>
              <a:gd name="connsiteX6" fmla="*/ 33840 w 12192000"/>
              <a:gd name="connsiteY6" fmla="*/ 3017496 h 4138198"/>
              <a:gd name="connsiteX7" fmla="*/ 0 w 12192000"/>
              <a:gd name="connsiteY7" fmla="*/ 3017496 h 4138198"/>
              <a:gd name="connsiteX8" fmla="*/ 0 w 12192000"/>
              <a:gd name="connsiteY8" fmla="*/ 3011240 h 4138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138198">
                <a:moveTo>
                  <a:pt x="0" y="0"/>
                </a:moveTo>
                <a:lnTo>
                  <a:pt x="12192000" y="0"/>
                </a:lnTo>
                <a:lnTo>
                  <a:pt x="12192000" y="3011240"/>
                </a:lnTo>
                <a:lnTo>
                  <a:pt x="12192000" y="3017496"/>
                </a:lnTo>
                <a:lnTo>
                  <a:pt x="12158160" y="3017496"/>
                </a:lnTo>
                <a:lnTo>
                  <a:pt x="6096000" y="4138198"/>
                </a:lnTo>
                <a:lnTo>
                  <a:pt x="33840" y="3017496"/>
                </a:lnTo>
                <a:lnTo>
                  <a:pt x="0" y="3017496"/>
                </a:lnTo>
                <a:lnTo>
                  <a:pt x="0" y="30112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76746" y="1541448"/>
            <a:ext cx="3846479" cy="1650720"/>
            <a:chOff x="4157696" y="1663907"/>
            <a:chExt cx="3846479" cy="1650720"/>
          </a:xfrm>
        </p:grpSpPr>
        <p:sp>
          <p:nvSpPr>
            <p:cNvPr id="34" name="number"/>
            <p:cNvSpPr/>
            <p:nvPr/>
          </p:nvSpPr>
          <p:spPr>
            <a:xfrm>
              <a:off x="4433088" y="1880605"/>
              <a:ext cx="3224857" cy="83099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2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LT Std 35 Light" panose="020B0402020203020204" pitchFamily="34" charset="0"/>
                  <a:ea typeface="思源黑体 CN Light"/>
                  <a:cs typeface="+mn-cs"/>
                </a:rPr>
                <a:t>PART FOUR</a:t>
              </a:r>
              <a:endParaRPr kumimoji="0" lang="zh-CN" altLang="en-US" sz="4800" b="0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T Std 35 Light" panose="020B0402020203020204" pitchFamily="34" charset="0"/>
                <a:ea typeface="思源黑体 CN Light"/>
                <a:cs typeface="+mn-cs"/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10800000">
              <a:off x="5973050" y="3102645"/>
              <a:ext cx="245899" cy="21198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157696" y="1663907"/>
              <a:ext cx="3846479" cy="120032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sp>
        <p:nvSpPr>
          <p:cNvPr id="18" name="chapter title"/>
          <p:cNvSpPr txBox="1"/>
          <p:nvPr/>
        </p:nvSpPr>
        <p:spPr>
          <a:xfrm>
            <a:off x="4399915" y="4591685"/>
            <a:ext cx="3720465" cy="1015365"/>
          </a:xfrm>
          <a:prstGeom prst="rect">
            <a:avLst/>
          </a:prstGeom>
          <a:noFill/>
        </p:spPr>
        <p:txBody>
          <a:bodyPr wrap="none" rtlCol="0" anchorCtr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工作进度</a:t>
            </a:r>
            <a:endParaRPr kumimoji="0" lang="zh-CN" altLang="en-US" sz="6000" b="1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/>
          <p:cNvSpPr txBox="1"/>
          <p:nvPr/>
        </p:nvSpPr>
        <p:spPr>
          <a:xfrm>
            <a:off x="669925" y="474980"/>
            <a:ext cx="3446780" cy="553720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defTabSz="914400">
              <a:buSzPct val="25000"/>
            </a:pPr>
            <a:r>
              <a:rPr lang="zh-CN" altLang="en-US" dirty="0"/>
              <a:t>我们这周已经做的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612255" y="567690"/>
            <a:ext cx="4919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红色是已完成选项</a:t>
            </a:r>
            <a:endParaRPr lang="zh-CN" altLang="en-US"/>
          </a:p>
        </p:txBody>
      </p:sp>
      <p:pic>
        <p:nvPicPr>
          <p:cNvPr id="2" name="内容占位符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56005" y="935990"/>
            <a:ext cx="9380855" cy="55587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/>
          <p:cNvSpPr txBox="1"/>
          <p:nvPr/>
        </p:nvSpPr>
        <p:spPr>
          <a:xfrm>
            <a:off x="669925" y="474980"/>
            <a:ext cx="3446780" cy="553720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defTabSz="914400">
              <a:buSzPct val="25000"/>
            </a:pPr>
            <a:r>
              <a:rPr lang="zh-CN" altLang="en-US" dirty="0"/>
              <a:t>我们这周需要做的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0950" y="1028700"/>
            <a:ext cx="9062720" cy="545020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612255" y="567690"/>
            <a:ext cx="4919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蓝色是次优先级选项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/>
        </p:nvSpPr>
        <p:spPr>
          <a:xfrm>
            <a:off x="0" y="1"/>
            <a:ext cx="12192000" cy="4138198"/>
          </a:xfrm>
          <a:custGeom>
            <a:avLst/>
            <a:gdLst>
              <a:gd name="connsiteX0" fmla="*/ 0 w 12192000"/>
              <a:gd name="connsiteY0" fmla="*/ 0 h 4138198"/>
              <a:gd name="connsiteX1" fmla="*/ 12192000 w 12192000"/>
              <a:gd name="connsiteY1" fmla="*/ 0 h 4138198"/>
              <a:gd name="connsiteX2" fmla="*/ 12192000 w 12192000"/>
              <a:gd name="connsiteY2" fmla="*/ 3011240 h 4138198"/>
              <a:gd name="connsiteX3" fmla="*/ 12192000 w 12192000"/>
              <a:gd name="connsiteY3" fmla="*/ 3017496 h 4138198"/>
              <a:gd name="connsiteX4" fmla="*/ 12158160 w 12192000"/>
              <a:gd name="connsiteY4" fmla="*/ 3017496 h 4138198"/>
              <a:gd name="connsiteX5" fmla="*/ 6096000 w 12192000"/>
              <a:gd name="connsiteY5" fmla="*/ 4138198 h 4138198"/>
              <a:gd name="connsiteX6" fmla="*/ 33840 w 12192000"/>
              <a:gd name="connsiteY6" fmla="*/ 3017496 h 4138198"/>
              <a:gd name="connsiteX7" fmla="*/ 0 w 12192000"/>
              <a:gd name="connsiteY7" fmla="*/ 3017496 h 4138198"/>
              <a:gd name="connsiteX8" fmla="*/ 0 w 12192000"/>
              <a:gd name="connsiteY8" fmla="*/ 3011240 h 4138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138198">
                <a:moveTo>
                  <a:pt x="0" y="0"/>
                </a:moveTo>
                <a:lnTo>
                  <a:pt x="12192000" y="0"/>
                </a:lnTo>
                <a:lnTo>
                  <a:pt x="12192000" y="3011240"/>
                </a:lnTo>
                <a:lnTo>
                  <a:pt x="12192000" y="3017496"/>
                </a:lnTo>
                <a:lnTo>
                  <a:pt x="12158160" y="3017496"/>
                </a:lnTo>
                <a:lnTo>
                  <a:pt x="6096000" y="4138198"/>
                </a:lnTo>
                <a:lnTo>
                  <a:pt x="33840" y="3017496"/>
                </a:lnTo>
                <a:lnTo>
                  <a:pt x="0" y="3017496"/>
                </a:lnTo>
                <a:lnTo>
                  <a:pt x="0" y="30112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76746" y="1541448"/>
            <a:ext cx="3846479" cy="1650720"/>
            <a:chOff x="4157696" y="1663907"/>
            <a:chExt cx="3846479" cy="1650720"/>
          </a:xfrm>
        </p:grpSpPr>
        <p:sp>
          <p:nvSpPr>
            <p:cNvPr id="34" name="number"/>
            <p:cNvSpPr/>
            <p:nvPr/>
          </p:nvSpPr>
          <p:spPr>
            <a:xfrm>
              <a:off x="4433088" y="1880605"/>
              <a:ext cx="2900025" cy="83099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2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LT Std 35 Light" panose="020B0402020203020204" pitchFamily="34" charset="0"/>
                  <a:ea typeface="思源黑体 CN Light"/>
                  <a:cs typeface="+mn-cs"/>
                </a:rPr>
                <a:t>PART FIVE</a:t>
              </a:r>
              <a:endParaRPr kumimoji="0" lang="zh-CN" altLang="en-US" sz="4800" b="0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T Std 35 Light" panose="020B0402020203020204" pitchFamily="34" charset="0"/>
                <a:ea typeface="思源黑体 CN Light"/>
                <a:cs typeface="+mn-cs"/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10800000">
              <a:off x="5973050" y="3102645"/>
              <a:ext cx="245899" cy="21198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157696" y="1663907"/>
              <a:ext cx="3846479" cy="120032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sp>
        <p:nvSpPr>
          <p:cNvPr id="18" name="chapter title"/>
          <p:cNvSpPr txBox="1"/>
          <p:nvPr/>
        </p:nvSpPr>
        <p:spPr>
          <a:xfrm>
            <a:off x="4399915" y="4591685"/>
            <a:ext cx="3720465" cy="1015365"/>
          </a:xfrm>
          <a:prstGeom prst="rect">
            <a:avLst/>
          </a:prstGeom>
          <a:noFill/>
        </p:spPr>
        <p:txBody>
          <a:bodyPr wrap="none" rtlCol="0" anchorCtr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  <a:endParaRPr kumimoji="0" lang="en-US" altLang="zh-CN" sz="6000" b="1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>
            <a:off x="955662" y="1400758"/>
            <a:ext cx="10280675" cy="2861311"/>
            <a:chOff x="977446" y="1877008"/>
            <a:chExt cx="10280675" cy="2861311"/>
          </a:xfrm>
        </p:grpSpPr>
        <p:cxnSp>
          <p:nvCxnSpPr>
            <p:cNvPr id="23" name="千图设计师MC：ID 29795607库_直接连接符 3"/>
            <p:cNvCxnSpPr/>
            <p:nvPr>
              <p:custDataLst>
                <p:tags r:id="rId2"/>
              </p:custDataLst>
            </p:nvPr>
          </p:nvCxnSpPr>
          <p:spPr>
            <a:xfrm>
              <a:off x="11253887" y="3616030"/>
              <a:ext cx="0" cy="104622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千图设计师MC：ID 29795607库_直接连接符 4"/>
            <p:cNvCxnSpPr/>
            <p:nvPr>
              <p:custDataLst>
                <p:tags r:id="rId3"/>
              </p:custDataLst>
            </p:nvPr>
          </p:nvCxnSpPr>
          <p:spPr>
            <a:xfrm>
              <a:off x="977446" y="1877008"/>
              <a:ext cx="3016" cy="2794493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千图设计师MC：ID 29795607库_直接连接符 5"/>
            <p:cNvCxnSpPr/>
            <p:nvPr>
              <p:custDataLst>
                <p:tags r:id="rId4"/>
              </p:custDataLst>
            </p:nvPr>
          </p:nvCxnSpPr>
          <p:spPr>
            <a:xfrm flipH="1">
              <a:off x="2966281" y="1877008"/>
              <a:ext cx="12053" cy="2794493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千图设计师MC：ID 29795607库_直接连接符 6"/>
            <p:cNvCxnSpPr/>
            <p:nvPr>
              <p:custDataLst>
                <p:tags r:id="rId5"/>
              </p:custDataLst>
            </p:nvPr>
          </p:nvCxnSpPr>
          <p:spPr>
            <a:xfrm flipH="1">
              <a:off x="5067412" y="2675626"/>
              <a:ext cx="9957" cy="1995876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千图设计师MC：ID 29795607库_直接连接符 7"/>
            <p:cNvCxnSpPr/>
            <p:nvPr>
              <p:custDataLst>
                <p:tags r:id="rId6"/>
              </p:custDataLst>
            </p:nvPr>
          </p:nvCxnSpPr>
          <p:spPr>
            <a:xfrm>
              <a:off x="7168720" y="3078279"/>
              <a:ext cx="1" cy="1631271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千图设计师MC：ID 29795607库_直接连接符 8"/>
            <p:cNvCxnSpPr/>
            <p:nvPr>
              <p:custDataLst>
                <p:tags r:id="rId7"/>
              </p:custDataLst>
            </p:nvPr>
          </p:nvCxnSpPr>
          <p:spPr>
            <a:xfrm>
              <a:off x="9264221" y="3558709"/>
              <a:ext cx="0" cy="1150841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千图设计师MC：ID 29795607库_矩形 9"/>
            <p:cNvSpPr/>
            <p:nvPr>
              <p:custDataLst>
                <p:tags r:id="rId8"/>
              </p:custDataLst>
            </p:nvPr>
          </p:nvSpPr>
          <p:spPr>
            <a:xfrm>
              <a:off x="980461" y="4507410"/>
              <a:ext cx="3386493" cy="23090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55000" lnSpcReduction="20000"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Print1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千图设计师MC：ID 29795607库_矩形 10"/>
            <p:cNvSpPr/>
            <p:nvPr>
              <p:custDataLst>
                <p:tags r:id="rId9"/>
              </p:custDataLst>
            </p:nvPr>
          </p:nvSpPr>
          <p:spPr>
            <a:xfrm>
              <a:off x="4426044" y="4507410"/>
              <a:ext cx="3386493" cy="23090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55000" lnSpcReduction="20000"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Print2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1" name="千图设计师MC：ID 29795607库_矩形 11"/>
            <p:cNvSpPr/>
            <p:nvPr>
              <p:custDataLst>
                <p:tags r:id="rId10"/>
              </p:custDataLst>
            </p:nvPr>
          </p:nvSpPr>
          <p:spPr>
            <a:xfrm>
              <a:off x="7875610" y="4507410"/>
              <a:ext cx="3381876" cy="23090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55000" lnSpcReduction="20000"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Print3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2" name="千图设计师MC：ID 29795607库_Arrow: Pentagon 13"/>
            <p:cNvSpPr/>
            <p:nvPr>
              <p:custDataLst>
                <p:tags r:id="rId11"/>
              </p:custDataLst>
            </p:nvPr>
          </p:nvSpPr>
          <p:spPr>
            <a:xfrm>
              <a:off x="977446" y="1877008"/>
              <a:ext cx="2493080" cy="30109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5000" lnSpcReduction="20000"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dirty="0">
                  <a:cs typeface="+mn-ea"/>
                  <a:sym typeface="+mn-lt"/>
                </a:rPr>
                <a:t>完成项目框架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  <p:sp>
          <p:nvSpPr>
            <p:cNvPr id="54" name="千图设计师MC：ID 29795607库_Arrow: Pentagon 15"/>
            <p:cNvSpPr/>
            <p:nvPr>
              <p:custDataLst>
                <p:tags r:id="rId12"/>
              </p:custDataLst>
            </p:nvPr>
          </p:nvSpPr>
          <p:spPr>
            <a:xfrm>
              <a:off x="2515447" y="2675625"/>
              <a:ext cx="4653273" cy="30109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5000" lnSpcReduction="20000"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dirty="0">
                  <a:cs typeface="+mn-ea"/>
                  <a:sym typeface="+mn-lt"/>
                </a:rPr>
                <a:t>完成项目联网框架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  <p:sp>
          <p:nvSpPr>
            <p:cNvPr id="56" name="千图设计师MC：ID 29795607库_Arrow: Pentagon 17"/>
            <p:cNvSpPr/>
            <p:nvPr>
              <p:custDataLst>
                <p:tags r:id="rId13"/>
              </p:custDataLst>
            </p:nvPr>
          </p:nvSpPr>
          <p:spPr>
            <a:xfrm>
              <a:off x="6933205" y="3464961"/>
              <a:ext cx="4324916" cy="30109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5000" lnSpcReduction="20000"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sz="1400" dirty="0">
                  <a:cs typeface="+mn-ea"/>
                  <a:sym typeface="+mn-lt"/>
                </a:rPr>
                <a:t>填充美术资源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>
            <p:custDataLst>
              <p:tags r:id="rId14"/>
            </p:custDataLst>
          </p:nvPr>
        </p:nvGrpSpPr>
        <p:grpSpPr>
          <a:xfrm>
            <a:off x="1410275" y="4619314"/>
            <a:ext cx="9701856" cy="1153880"/>
            <a:chOff x="1432059" y="5095564"/>
            <a:chExt cx="9701856" cy="1153880"/>
          </a:xfrm>
        </p:grpSpPr>
        <p:sp>
          <p:nvSpPr>
            <p:cNvPr id="57" name="išľíďè"/>
            <p:cNvSpPr/>
            <p:nvPr>
              <p:custDataLst>
                <p:tags r:id="rId15"/>
              </p:custDataLst>
            </p:nvPr>
          </p:nvSpPr>
          <p:spPr bwMode="auto">
            <a:xfrm>
              <a:off x="1432059" y="5455630"/>
              <a:ext cx="2536640" cy="7380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 lnSpcReduction="10000"/>
            </a:bodyPr>
            <a:lstStyle/>
            <a:p>
              <a:pPr lvl="0" defTabSz="913765">
                <a:lnSpc>
                  <a:spcPct val="13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cs typeface="+mn-ea"/>
                  <a:sym typeface="+mn-lt"/>
                </a:rPr>
                <a:t>完成项目所有单位</a:t>
              </a:r>
              <a:r>
                <a:rPr lang="en-US" altLang="zh-CN" sz="1200" dirty="0">
                  <a:cs typeface="+mn-ea"/>
                  <a:sym typeface="+mn-lt"/>
                </a:rPr>
                <a:t>/UI</a:t>
              </a:r>
              <a:r>
                <a:rPr lang="zh-CN" altLang="en-US" sz="1200" dirty="0">
                  <a:cs typeface="+mn-ea"/>
                  <a:sym typeface="+mn-lt"/>
                </a:rPr>
                <a:t>的基本功能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  <p:sp>
          <p:nvSpPr>
            <p:cNvPr id="58" name="iSlíďè"/>
            <p:cNvSpPr txBox="1"/>
            <p:nvPr>
              <p:custDataLst>
                <p:tags r:id="rId16"/>
              </p:custDataLst>
            </p:nvPr>
          </p:nvSpPr>
          <p:spPr bwMode="auto">
            <a:xfrm>
              <a:off x="1439048" y="5102786"/>
              <a:ext cx="2195830" cy="3511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75000" lnSpcReduction="20000"/>
            </a:bodyPr>
            <a:lstStyle/>
            <a:p>
              <a:pPr lvl="0" defTabSz="913765">
                <a:lnSpc>
                  <a:spcPct val="140000"/>
                </a:lnSpc>
                <a:spcBef>
                  <a:spcPct val="0"/>
                </a:spcBef>
                <a:defRPr/>
              </a:pPr>
              <a:r>
                <a:rPr lang="zh-CN" altLang="en-US" b="1" dirty="0">
                  <a:cs typeface="+mn-ea"/>
                  <a:sym typeface="+mn-lt"/>
                </a:rPr>
                <a:t>完成项目框架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59" name="išľíďè"/>
            <p:cNvSpPr/>
            <p:nvPr>
              <p:custDataLst>
                <p:tags r:id="rId17"/>
              </p:custDataLst>
            </p:nvPr>
          </p:nvSpPr>
          <p:spPr bwMode="auto">
            <a:xfrm>
              <a:off x="5067412" y="5448408"/>
              <a:ext cx="2536640" cy="7380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 lnSpcReduction="20000"/>
            </a:bodyPr>
            <a:lstStyle/>
            <a:p>
              <a:pPr lvl="0" defTabSz="913765">
                <a:lnSpc>
                  <a:spcPct val="130000"/>
                </a:lnSpc>
                <a:spcBef>
                  <a:spcPct val="0"/>
                </a:spcBef>
                <a:defRPr/>
              </a:pPr>
              <a:r>
                <a:rPr lang="zh-CN" sz="1200" dirty="0">
                  <a:cs typeface="+mn-ea"/>
                  <a:sym typeface="+mn-lt"/>
                </a:rPr>
                <a:t>完成游戏局域网</a:t>
              </a:r>
              <a:r>
                <a:rPr lang="en-US" altLang="zh-CN" sz="1200" dirty="0">
                  <a:cs typeface="+mn-ea"/>
                  <a:sym typeface="+mn-lt"/>
                </a:rPr>
                <a:t>/</a:t>
              </a:r>
              <a:r>
                <a:rPr lang="zh-CN" altLang="en-US" sz="1200" dirty="0">
                  <a:cs typeface="+mn-ea"/>
                  <a:sym typeface="+mn-lt"/>
                </a:rPr>
                <a:t>广域网联机部分</a:t>
              </a:r>
              <a:endParaRPr lang="zh-CN" altLang="en-US" sz="1200" dirty="0">
                <a:cs typeface="+mn-ea"/>
                <a:sym typeface="+mn-lt"/>
              </a:endParaRPr>
            </a:p>
            <a:p>
              <a:pPr lvl="0" defTabSz="913765">
                <a:lnSpc>
                  <a:spcPct val="13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cs typeface="+mn-ea"/>
                  <a:sym typeface="+mn-lt"/>
                </a:rPr>
                <a:t>修改游戏基本框架适配游戏的联网数据同步机制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  <p:sp>
          <p:nvSpPr>
            <p:cNvPr id="60" name="iSlíďè"/>
            <p:cNvSpPr txBox="1"/>
            <p:nvPr>
              <p:custDataLst>
                <p:tags r:id="rId18"/>
              </p:custDataLst>
            </p:nvPr>
          </p:nvSpPr>
          <p:spPr bwMode="auto">
            <a:xfrm>
              <a:off x="5074401" y="5095564"/>
              <a:ext cx="2195830" cy="3511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75000" lnSpcReduction="20000"/>
            </a:bodyPr>
            <a:lstStyle/>
            <a:p>
              <a:pPr lvl="0" defTabSz="913765">
                <a:lnSpc>
                  <a:spcPct val="140000"/>
                </a:lnSpc>
                <a:spcBef>
                  <a:spcPct val="0"/>
                </a:spcBef>
                <a:defRPr/>
              </a:pPr>
              <a:r>
                <a:rPr lang="zh-CN" altLang="en-US" b="1" dirty="0">
                  <a:cs typeface="+mn-ea"/>
                  <a:sym typeface="+mn-lt"/>
                </a:rPr>
                <a:t>完成联网框架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61" name="išľíďè"/>
            <p:cNvSpPr/>
            <p:nvPr>
              <p:custDataLst>
                <p:tags r:id="rId19"/>
              </p:custDataLst>
            </p:nvPr>
          </p:nvSpPr>
          <p:spPr bwMode="auto">
            <a:xfrm>
              <a:off x="8597275" y="5511421"/>
              <a:ext cx="2536640" cy="7380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 lnSpcReduction="10000"/>
            </a:bodyPr>
            <a:lstStyle/>
            <a:p>
              <a:pPr lvl="0" defTabSz="913765">
                <a:lnSpc>
                  <a:spcPct val="13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cs typeface="+mn-ea"/>
                  <a:sym typeface="+mn-lt"/>
                </a:rPr>
                <a:t>填充美术资源，补充机制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  <p:sp>
          <p:nvSpPr>
            <p:cNvPr id="62" name="iSlíďè"/>
            <p:cNvSpPr txBox="1"/>
            <p:nvPr>
              <p:custDataLst>
                <p:tags r:id="rId20"/>
              </p:custDataLst>
            </p:nvPr>
          </p:nvSpPr>
          <p:spPr bwMode="auto">
            <a:xfrm>
              <a:off x="8597408" y="5160215"/>
              <a:ext cx="2195830" cy="3511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75000" lnSpcReduction="20000"/>
            </a:bodyPr>
            <a:lstStyle/>
            <a:p>
              <a:pPr lvl="0" defTabSz="913765">
                <a:lnSpc>
                  <a:spcPct val="140000"/>
                </a:lnSpc>
                <a:spcBef>
                  <a:spcPct val="0"/>
                </a:spcBef>
                <a:defRPr/>
              </a:pPr>
              <a:r>
                <a:rPr lang="zh-CN" altLang="en-US" b="1" dirty="0">
                  <a:cs typeface="+mn-ea"/>
                  <a:sym typeface="+mn-lt"/>
                </a:rPr>
                <a:t>填充美术资源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</p:grpSp>
      <p:sp>
        <p:nvSpPr>
          <p:cNvPr id="31" name="title"/>
          <p:cNvSpPr txBox="1"/>
          <p:nvPr/>
        </p:nvSpPr>
        <p:spPr>
          <a:xfrm>
            <a:off x="669923" y="475129"/>
            <a:ext cx="10850563" cy="553571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defTabSz="914400">
              <a:buSzPct val="25000"/>
            </a:pPr>
            <a:r>
              <a:rPr lang="zh-CN" altLang="en-US"/>
              <a:t>总体思路</a:t>
            </a:r>
            <a:endParaRPr lang="zh-CN" altLang="en-US" dirty="0"/>
          </a:p>
        </p:txBody>
      </p:sp>
      <p:sp>
        <p:nvSpPr>
          <p:cNvPr id="2" name="上箭头 1"/>
          <p:cNvSpPr/>
          <p:nvPr/>
        </p:nvSpPr>
        <p:spPr>
          <a:xfrm>
            <a:off x="4167505" y="2560955"/>
            <a:ext cx="456565" cy="1156335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381000" y="304800"/>
            <a:ext cx="11449050" cy="5273040"/>
          </a:xfrm>
          <a:prstGeom prst="roundRect">
            <a:avLst>
              <a:gd name="adj" fmla="val 40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Han Sans Light"/>
              <a:cs typeface="+mn-cs"/>
            </a:endParaRPr>
          </a:p>
        </p:txBody>
      </p:sp>
      <p:sp>
        <p:nvSpPr>
          <p:cNvPr id="24" name="Freeform 10"/>
          <p:cNvSpPr>
            <a:spLocks noEditPoints="1"/>
          </p:cNvSpPr>
          <p:nvPr/>
        </p:nvSpPr>
        <p:spPr bwMode="auto">
          <a:xfrm>
            <a:off x="3074966" y="938562"/>
            <a:ext cx="6042068" cy="3831538"/>
          </a:xfrm>
          <a:custGeom>
            <a:avLst/>
            <a:gdLst>
              <a:gd name="connsiteX0" fmla="*/ 254588 w 608684"/>
              <a:gd name="connsiteY0" fmla="*/ 55115 h 385993"/>
              <a:gd name="connsiteX1" fmla="*/ 372765 w 608684"/>
              <a:gd name="connsiteY1" fmla="*/ 61369 h 385993"/>
              <a:gd name="connsiteX2" fmla="*/ 217807 w 608684"/>
              <a:gd name="connsiteY2" fmla="*/ 142150 h 385993"/>
              <a:gd name="connsiteX3" fmla="*/ 216763 w 608684"/>
              <a:gd name="connsiteY3" fmla="*/ 142895 h 385993"/>
              <a:gd name="connsiteX4" fmla="*/ 183264 w 608684"/>
              <a:gd name="connsiteY4" fmla="*/ 102393 h 385993"/>
              <a:gd name="connsiteX5" fmla="*/ 181698 w 608684"/>
              <a:gd name="connsiteY5" fmla="*/ 96213 h 385993"/>
              <a:gd name="connsiteX6" fmla="*/ 185503 w 608684"/>
              <a:gd name="connsiteY6" fmla="*/ 91076 h 385993"/>
              <a:gd name="connsiteX7" fmla="*/ 250634 w 608684"/>
              <a:gd name="connsiteY7" fmla="*/ 56009 h 385993"/>
              <a:gd name="connsiteX8" fmla="*/ 254588 w 608684"/>
              <a:gd name="connsiteY8" fmla="*/ 55115 h 385993"/>
              <a:gd name="connsiteX9" fmla="*/ 566779 w 608684"/>
              <a:gd name="connsiteY9" fmla="*/ 0 h 385993"/>
              <a:gd name="connsiteX10" fmla="*/ 605794 w 608684"/>
              <a:gd name="connsiteY10" fmla="*/ 19143 h 385993"/>
              <a:gd name="connsiteX11" fmla="*/ 605943 w 608684"/>
              <a:gd name="connsiteY11" fmla="*/ 19516 h 385993"/>
              <a:gd name="connsiteX12" fmla="*/ 536418 w 608684"/>
              <a:gd name="connsiteY12" fmla="*/ 104431 h 385993"/>
              <a:gd name="connsiteX13" fmla="*/ 445184 w 608684"/>
              <a:gd name="connsiteY13" fmla="*/ 152028 h 385993"/>
              <a:gd name="connsiteX14" fmla="*/ 356411 w 608684"/>
              <a:gd name="connsiteY14" fmla="*/ 349271 h 385993"/>
              <a:gd name="connsiteX15" fmla="*/ 353054 w 608684"/>
              <a:gd name="connsiteY15" fmla="*/ 352772 h 385993"/>
              <a:gd name="connsiteX16" fmla="*/ 322842 w 608684"/>
              <a:gd name="connsiteY16" fmla="*/ 369084 h 385993"/>
              <a:gd name="connsiteX17" fmla="*/ 293301 w 608684"/>
              <a:gd name="connsiteY17" fmla="*/ 385099 h 385993"/>
              <a:gd name="connsiteX18" fmla="*/ 289795 w 608684"/>
              <a:gd name="connsiteY18" fmla="*/ 385993 h 385993"/>
              <a:gd name="connsiteX19" fmla="*/ 286363 w 608684"/>
              <a:gd name="connsiteY19" fmla="*/ 385174 h 385993"/>
              <a:gd name="connsiteX20" fmla="*/ 282335 w 608684"/>
              <a:gd name="connsiteY20" fmla="*/ 379587 h 385993"/>
              <a:gd name="connsiteX21" fmla="*/ 263462 w 608684"/>
              <a:gd name="connsiteY21" fmla="*/ 246776 h 385993"/>
              <a:gd name="connsiteX22" fmla="*/ 138733 w 608684"/>
              <a:gd name="connsiteY22" fmla="*/ 311729 h 385993"/>
              <a:gd name="connsiteX23" fmla="*/ 130303 w 608684"/>
              <a:gd name="connsiteY23" fmla="*/ 310761 h 385993"/>
              <a:gd name="connsiteX24" fmla="*/ 2591 w 608684"/>
              <a:gd name="connsiteY24" fmla="*/ 200520 h 385993"/>
              <a:gd name="connsiteX25" fmla="*/ 54 w 608684"/>
              <a:gd name="connsiteY25" fmla="*/ 193965 h 385993"/>
              <a:gd name="connsiteX26" fmla="*/ 4008 w 608684"/>
              <a:gd name="connsiteY26" fmla="*/ 188155 h 385993"/>
              <a:gd name="connsiteX27" fmla="*/ 56302 w 608684"/>
              <a:gd name="connsiteY27" fmla="*/ 160892 h 385993"/>
              <a:gd name="connsiteX28" fmla="*/ 63314 w 608684"/>
              <a:gd name="connsiteY28" fmla="*/ 160967 h 385993"/>
              <a:gd name="connsiteX29" fmla="*/ 137539 w 608684"/>
              <a:gd name="connsiteY29" fmla="*/ 200892 h 385993"/>
              <a:gd name="connsiteX30" fmla="*/ 513516 w 608684"/>
              <a:gd name="connsiteY30" fmla="*/ 11769 h 385993"/>
              <a:gd name="connsiteX31" fmla="*/ 566779 w 608684"/>
              <a:gd name="connsiteY31" fmla="*/ 0 h 38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8684" h="385993">
                <a:moveTo>
                  <a:pt x="254588" y="55115"/>
                </a:moveTo>
                <a:lnTo>
                  <a:pt x="372765" y="61369"/>
                </a:lnTo>
                <a:lnTo>
                  <a:pt x="217807" y="142150"/>
                </a:lnTo>
                <a:cubicBezTo>
                  <a:pt x="217434" y="142374"/>
                  <a:pt x="217061" y="142597"/>
                  <a:pt x="216763" y="142895"/>
                </a:cubicBezTo>
                <a:lnTo>
                  <a:pt x="183264" y="102393"/>
                </a:lnTo>
                <a:cubicBezTo>
                  <a:pt x="181847" y="100680"/>
                  <a:pt x="181250" y="98447"/>
                  <a:pt x="181698" y="96213"/>
                </a:cubicBezTo>
                <a:cubicBezTo>
                  <a:pt x="182145" y="93980"/>
                  <a:pt x="183488" y="92118"/>
                  <a:pt x="185503" y="91076"/>
                </a:cubicBezTo>
                <a:lnTo>
                  <a:pt x="250634" y="56009"/>
                </a:lnTo>
                <a:cubicBezTo>
                  <a:pt x="251828" y="55339"/>
                  <a:pt x="253171" y="55041"/>
                  <a:pt x="254588" y="55115"/>
                </a:cubicBezTo>
                <a:close/>
                <a:moveTo>
                  <a:pt x="566779" y="0"/>
                </a:moveTo>
                <a:cubicBezTo>
                  <a:pt x="590576" y="0"/>
                  <a:pt x="601094" y="10428"/>
                  <a:pt x="605794" y="19143"/>
                </a:cubicBezTo>
                <a:cubicBezTo>
                  <a:pt x="605869" y="19292"/>
                  <a:pt x="605869" y="19367"/>
                  <a:pt x="605943" y="19516"/>
                </a:cubicBezTo>
                <a:cubicBezTo>
                  <a:pt x="619744" y="49162"/>
                  <a:pt x="579088" y="82830"/>
                  <a:pt x="536418" y="104431"/>
                </a:cubicBezTo>
                <a:lnTo>
                  <a:pt x="445184" y="152028"/>
                </a:lnTo>
                <a:lnTo>
                  <a:pt x="356411" y="349271"/>
                </a:lnTo>
                <a:cubicBezTo>
                  <a:pt x="355665" y="350761"/>
                  <a:pt x="354546" y="351952"/>
                  <a:pt x="353054" y="352772"/>
                </a:cubicBezTo>
                <a:cubicBezTo>
                  <a:pt x="339478" y="360071"/>
                  <a:pt x="331048" y="364690"/>
                  <a:pt x="322842" y="369084"/>
                </a:cubicBezTo>
                <a:cubicBezTo>
                  <a:pt x="314860" y="373479"/>
                  <a:pt x="306580" y="378023"/>
                  <a:pt x="293301" y="385099"/>
                </a:cubicBezTo>
                <a:cubicBezTo>
                  <a:pt x="292182" y="385695"/>
                  <a:pt x="290988" y="385993"/>
                  <a:pt x="289795" y="385993"/>
                </a:cubicBezTo>
                <a:cubicBezTo>
                  <a:pt x="288601" y="385993"/>
                  <a:pt x="287408" y="385770"/>
                  <a:pt x="286363" y="385174"/>
                </a:cubicBezTo>
                <a:cubicBezTo>
                  <a:pt x="284200" y="384056"/>
                  <a:pt x="282708" y="381971"/>
                  <a:pt x="282335" y="379587"/>
                </a:cubicBezTo>
                <a:lnTo>
                  <a:pt x="263462" y="246776"/>
                </a:lnTo>
                <a:lnTo>
                  <a:pt x="138733" y="311729"/>
                </a:lnTo>
                <a:cubicBezTo>
                  <a:pt x="135973" y="313144"/>
                  <a:pt x="132691" y="312772"/>
                  <a:pt x="130303" y="310761"/>
                </a:cubicBezTo>
                <a:lnTo>
                  <a:pt x="2591" y="200520"/>
                </a:lnTo>
                <a:cubicBezTo>
                  <a:pt x="726" y="198881"/>
                  <a:pt x="-244" y="196423"/>
                  <a:pt x="54" y="193965"/>
                </a:cubicBezTo>
                <a:cubicBezTo>
                  <a:pt x="353" y="191507"/>
                  <a:pt x="1845" y="189347"/>
                  <a:pt x="4008" y="188155"/>
                </a:cubicBezTo>
                <a:lnTo>
                  <a:pt x="56302" y="160892"/>
                </a:lnTo>
                <a:cubicBezTo>
                  <a:pt x="58465" y="159775"/>
                  <a:pt x="61151" y="159775"/>
                  <a:pt x="63314" y="160967"/>
                </a:cubicBezTo>
                <a:lnTo>
                  <a:pt x="137539" y="200892"/>
                </a:lnTo>
                <a:cubicBezTo>
                  <a:pt x="137539" y="200892"/>
                  <a:pt x="447645" y="37989"/>
                  <a:pt x="513516" y="11769"/>
                </a:cubicBezTo>
                <a:cubicBezTo>
                  <a:pt x="514635" y="11322"/>
                  <a:pt x="541863" y="0"/>
                  <a:pt x="566779" y="0"/>
                </a:cubicBezTo>
                <a:close/>
              </a:path>
            </a:pathLst>
          </a:custGeom>
          <a:solidFill>
            <a:schemeClr val="bg1">
              <a:alpha val="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Han Sans Light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17" y="2097314"/>
            <a:ext cx="10536216" cy="2166741"/>
            <a:chOff x="894569" y="2064680"/>
            <a:chExt cx="10536216" cy="2166741"/>
          </a:xfrm>
        </p:grpSpPr>
        <p:sp>
          <p:nvSpPr>
            <p:cNvPr id="5" name="文本框 4"/>
            <p:cNvSpPr txBox="1"/>
            <p:nvPr/>
          </p:nvSpPr>
          <p:spPr>
            <a:xfrm>
              <a:off x="4706896" y="3832641"/>
              <a:ext cx="300005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894569" y="2064680"/>
              <a:ext cx="10536216" cy="1696018"/>
              <a:chOff x="835832" y="3768817"/>
              <a:chExt cx="10536216" cy="1696018"/>
            </a:xfrm>
          </p:grpSpPr>
          <p:sp>
            <p:nvSpPr>
              <p:cNvPr id="7" name="title"/>
              <p:cNvSpPr txBox="1"/>
              <p:nvPr/>
            </p:nvSpPr>
            <p:spPr>
              <a:xfrm>
                <a:off x="835832" y="3768817"/>
                <a:ext cx="10536216" cy="132343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8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262626">
                          <a:alpha val="20000"/>
                        </a:srgbClr>
                      </a:outerShdw>
                    </a:effectLst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THANKS</a:t>
                </a:r>
                <a:endParaRPr kumimoji="0" lang="zh-CN" altLang="en-US" sz="8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262626">
                        <a:alpha val="20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3108325" y="5064725"/>
                <a:ext cx="5975350" cy="400110"/>
                <a:chOff x="2990057" y="3457574"/>
                <a:chExt cx="5975350" cy="400110"/>
              </a:xfrm>
            </p:grpSpPr>
            <p:sp>
              <p:nvSpPr>
                <p:cNvPr id="9" name="文本框 8"/>
                <p:cNvSpPr txBox="1"/>
                <p:nvPr/>
              </p:nvSpPr>
              <p:spPr>
                <a:xfrm>
                  <a:off x="3836245" y="3457574"/>
                  <a:ext cx="506194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>
                    <a:defRPr/>
                  </a:pPr>
                  <a:r>
                    <a:rPr lang="en-US" altLang="zh-CN" sz="2000" spc="20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  <a:cs typeface="+mn-ea"/>
                      <a:sym typeface="+mn-lt"/>
                    </a:rPr>
                    <a:t> This </a:t>
                  </a:r>
                  <a:r>
                    <a:rPr lang="en-US" altLang="zh-CN" sz="2000" spc="200" dirty="0">
                      <a:solidFill>
                        <a:prstClr val="white"/>
                      </a:solidFill>
                      <a:latin typeface="Arial" panose="020B0604020202020204"/>
                      <a:ea typeface="微软雅黑" panose="020B0503020204020204" pitchFamily="34" charset="-122"/>
                      <a:cs typeface="+mn-ea"/>
                      <a:sym typeface="+mn-lt"/>
                    </a:rPr>
                    <a:t>is the end of my speech</a:t>
                  </a:r>
                  <a:endParaRPr lang="zh-CN" altLang="en-US" sz="2000" spc="200" dirty="0">
                    <a:solidFill>
                      <a:prstClr val="white"/>
                    </a:solidFill>
                    <a:latin typeface="Arial" panose="020B0604020202020204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cxnSp>
              <p:nvCxnSpPr>
                <p:cNvPr id="10" name="直接连接符 9"/>
                <p:cNvCxnSpPr/>
                <p:nvPr/>
              </p:nvCxnSpPr>
              <p:spPr>
                <a:xfrm>
                  <a:off x="8145349" y="3657629"/>
                  <a:ext cx="820058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接连接符 10"/>
                <p:cNvCxnSpPr>
                  <a:endCxn id="9" idx="1"/>
                </p:cNvCxnSpPr>
                <p:nvPr/>
              </p:nvCxnSpPr>
              <p:spPr>
                <a:xfrm>
                  <a:off x="2990057" y="3652779"/>
                  <a:ext cx="846188" cy="485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6" name="组合 15"/>
          <p:cNvGrpSpPr/>
          <p:nvPr/>
        </p:nvGrpSpPr>
        <p:grpSpPr>
          <a:xfrm>
            <a:off x="4538662" y="5983253"/>
            <a:ext cx="3114675" cy="574596"/>
            <a:chOff x="4638675" y="5917099"/>
            <a:chExt cx="3114675" cy="574596"/>
          </a:xfrm>
          <a:gradFill>
            <a:gsLst>
              <a:gs pos="0">
                <a:srgbClr val="FF4F2D"/>
              </a:gs>
              <a:gs pos="100000">
                <a:srgbClr val="F09819"/>
              </a:gs>
            </a:gsLst>
            <a:lin ang="2700000" scaled="1"/>
          </a:gradFill>
        </p:grpSpPr>
        <p:sp>
          <p:nvSpPr>
            <p:cNvPr id="17" name="文本框 16"/>
            <p:cNvSpPr txBox="1"/>
            <p:nvPr/>
          </p:nvSpPr>
          <p:spPr>
            <a:xfrm>
              <a:off x="4638675" y="6122363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763B3"/>
                  </a:solidFill>
                  <a:effectLst/>
                  <a:uLnTx/>
                  <a:uFillTx/>
                  <a:latin typeface="思源黑体 CN Light"/>
                  <a:ea typeface="思源黑体 CN Light"/>
                  <a:cs typeface="+mn-cs"/>
                </a:rPr>
                <a:t>Design by </a:t>
              </a: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763B3"/>
                  </a:solidFill>
                  <a:effectLst/>
                  <a:uLnTx/>
                  <a:uFillTx/>
                  <a:latin typeface="思源黑体 CN Light"/>
                  <a:ea typeface="思源黑体 CN Light"/>
                  <a:cs typeface="+mn-cs"/>
                </a:rPr>
                <a:t>Master·PPT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763B3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6138862" y="5917099"/>
              <a:ext cx="133352" cy="148470"/>
              <a:chOff x="5962650" y="4649860"/>
              <a:chExt cx="266700" cy="409576"/>
            </a:xfrm>
            <a:grpFill/>
          </p:grpSpPr>
          <p:cxnSp>
            <p:nvCxnSpPr>
              <p:cNvPr id="19" name="直接连接符 18"/>
              <p:cNvCxnSpPr/>
              <p:nvPr/>
            </p:nvCxnSpPr>
            <p:spPr>
              <a:xfrm flipH="1">
                <a:off x="5962650" y="4649861"/>
                <a:ext cx="266700" cy="409575"/>
              </a:xfrm>
              <a:prstGeom prst="line">
                <a:avLst/>
              </a:prstGeom>
              <a:grpFill/>
              <a:ln w="190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5962650" y="4649860"/>
                <a:ext cx="266700" cy="409575"/>
              </a:xfrm>
              <a:prstGeom prst="line">
                <a:avLst/>
              </a:prstGeom>
              <a:grpFill/>
              <a:ln w="190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58801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80100" y="571500"/>
            <a:ext cx="6311900" cy="5715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941185" y="1078865"/>
            <a:ext cx="4000500" cy="4969510"/>
            <a:chOff x="6941154" y="1135741"/>
            <a:chExt cx="4000807" cy="4969363"/>
          </a:xfrm>
        </p:grpSpPr>
        <p:sp>
          <p:nvSpPr>
            <p:cNvPr id="12" name="矩形 11"/>
            <p:cNvSpPr/>
            <p:nvPr/>
          </p:nvSpPr>
          <p:spPr>
            <a:xfrm>
              <a:off x="7131961" y="1135741"/>
              <a:ext cx="3810000" cy="3905251"/>
            </a:xfrm>
            <a:prstGeom prst="rect">
              <a:avLst/>
            </a:prstGeom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" name="直接连接符 12"/>
            <p:cNvSpPr/>
            <p:nvPr/>
          </p:nvSpPr>
          <p:spPr>
            <a:xfrm>
              <a:off x="7131961" y="1135741"/>
              <a:ext cx="381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4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ategory1"/>
            <p:cNvSpPr/>
            <p:nvPr/>
          </p:nvSpPr>
          <p:spPr>
            <a:xfrm>
              <a:off x="7131961" y="1224229"/>
              <a:ext cx="3810000" cy="976312"/>
            </a:xfrm>
            <a:custGeom>
              <a:avLst/>
              <a:gdLst>
                <a:gd name="connsiteX0" fmla="*/ 0 w 3810000"/>
                <a:gd name="connsiteY0" fmla="*/ 0 h 976312"/>
                <a:gd name="connsiteX1" fmla="*/ 3810000 w 3810000"/>
                <a:gd name="connsiteY1" fmla="*/ 0 h 976312"/>
                <a:gd name="connsiteX2" fmla="*/ 3810000 w 3810000"/>
                <a:gd name="connsiteY2" fmla="*/ 976312 h 976312"/>
                <a:gd name="connsiteX3" fmla="*/ 0 w 3810000"/>
                <a:gd name="connsiteY3" fmla="*/ 976312 h 976312"/>
                <a:gd name="connsiteX4" fmla="*/ 0 w 3810000"/>
                <a:gd name="connsiteY4" fmla="*/ 0 h 97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976312">
                  <a:moveTo>
                    <a:pt x="0" y="0"/>
                  </a:moveTo>
                  <a:lnTo>
                    <a:pt x="3810000" y="0"/>
                  </a:lnTo>
                  <a:lnTo>
                    <a:pt x="3810000" y="976312"/>
                  </a:lnTo>
                  <a:lnTo>
                    <a:pt x="0" y="97631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68580" tIns="68580" rIns="68580" bIns="68580" numCol="1" spcCol="1270" anchor="t" anchorCtr="0">
              <a:noAutofit/>
            </a:bodyPr>
            <a:lstStyle/>
            <a:p>
              <a:pPr marL="0" marR="0" lvl="0" indent="0" algn="l" defTabSz="800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华文宋体" panose="02010600040101010101" charset="-122"/>
                  <a:ea typeface="华文宋体" panose="02010600040101010101" charset="-122"/>
                  <a:cs typeface="+mn-cs"/>
                  <a:sym typeface="思源黑体 CN Bold" panose="020B0800000000000000" pitchFamily="34" charset="-122"/>
                </a:rPr>
                <a:t>小队成员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宋体" panose="02010600040101010101" charset="-122"/>
                <a:ea typeface="华文宋体" panose="02010600040101010101" charset="-122"/>
                <a:cs typeface="+mn-cs"/>
                <a:sym typeface="思源黑体 CN Bold" panose="020B0800000000000000" pitchFamily="34" charset="-122"/>
              </a:endParaRPr>
            </a:p>
          </p:txBody>
        </p:sp>
        <p:sp>
          <p:nvSpPr>
            <p:cNvPr id="15" name="直接连接符 14"/>
            <p:cNvSpPr/>
            <p:nvPr/>
          </p:nvSpPr>
          <p:spPr>
            <a:xfrm>
              <a:off x="7131961" y="2112053"/>
              <a:ext cx="381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4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ategory2"/>
            <p:cNvSpPr/>
            <p:nvPr/>
          </p:nvSpPr>
          <p:spPr>
            <a:xfrm>
              <a:off x="7131961" y="2200541"/>
              <a:ext cx="3810000" cy="976312"/>
            </a:xfrm>
            <a:custGeom>
              <a:avLst/>
              <a:gdLst>
                <a:gd name="connsiteX0" fmla="*/ 0 w 3810000"/>
                <a:gd name="connsiteY0" fmla="*/ 0 h 976312"/>
                <a:gd name="connsiteX1" fmla="*/ 3810000 w 3810000"/>
                <a:gd name="connsiteY1" fmla="*/ 0 h 976312"/>
                <a:gd name="connsiteX2" fmla="*/ 3810000 w 3810000"/>
                <a:gd name="connsiteY2" fmla="*/ 976312 h 976312"/>
                <a:gd name="connsiteX3" fmla="*/ 0 w 3810000"/>
                <a:gd name="connsiteY3" fmla="*/ 976312 h 976312"/>
                <a:gd name="connsiteX4" fmla="*/ 0 w 3810000"/>
                <a:gd name="connsiteY4" fmla="*/ 0 h 97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976312">
                  <a:moveTo>
                    <a:pt x="0" y="0"/>
                  </a:moveTo>
                  <a:lnTo>
                    <a:pt x="3810000" y="0"/>
                  </a:lnTo>
                  <a:lnTo>
                    <a:pt x="3810000" y="976312"/>
                  </a:lnTo>
                  <a:lnTo>
                    <a:pt x="0" y="97631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68580" tIns="68580" rIns="68580" bIns="68580" numCol="1" spcCol="1270" anchor="t" anchorCtr="0">
              <a:noAutofit/>
            </a:bodyPr>
            <a:lstStyle/>
            <a:p>
              <a:pPr marL="0" marR="0" lvl="0" indent="0" algn="l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华文宋体" panose="02010600040101010101" charset="-122"/>
                  <a:ea typeface="华文宋体" panose="02010600040101010101" charset="-122"/>
                  <a:cs typeface="Segoe UI Light" panose="020B0502040204020203" pitchFamily="34" charset="0"/>
                </a:rPr>
                <a:t>项目介绍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宋体" panose="02010600040101010101" charset="-122"/>
                <a:ea typeface="华文宋体" panose="02010600040101010101" charset="-122"/>
                <a:cs typeface="Segoe UI Light" panose="020B0502040204020203" pitchFamily="34" charset="0"/>
              </a:endParaRPr>
            </a:p>
          </p:txBody>
        </p:sp>
        <p:sp>
          <p:nvSpPr>
            <p:cNvPr id="17" name="直接连接符 16"/>
            <p:cNvSpPr/>
            <p:nvPr/>
          </p:nvSpPr>
          <p:spPr>
            <a:xfrm>
              <a:off x="7131961" y="3088366"/>
              <a:ext cx="381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4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category3"/>
            <p:cNvSpPr/>
            <p:nvPr/>
          </p:nvSpPr>
          <p:spPr>
            <a:xfrm>
              <a:off x="7131961" y="3162106"/>
              <a:ext cx="3810000" cy="976312"/>
            </a:xfrm>
            <a:custGeom>
              <a:avLst/>
              <a:gdLst>
                <a:gd name="connsiteX0" fmla="*/ 0 w 3810000"/>
                <a:gd name="connsiteY0" fmla="*/ 0 h 976312"/>
                <a:gd name="connsiteX1" fmla="*/ 3810000 w 3810000"/>
                <a:gd name="connsiteY1" fmla="*/ 0 h 976312"/>
                <a:gd name="connsiteX2" fmla="*/ 3810000 w 3810000"/>
                <a:gd name="connsiteY2" fmla="*/ 976312 h 976312"/>
                <a:gd name="connsiteX3" fmla="*/ 0 w 3810000"/>
                <a:gd name="connsiteY3" fmla="*/ 976312 h 976312"/>
                <a:gd name="connsiteX4" fmla="*/ 0 w 3810000"/>
                <a:gd name="connsiteY4" fmla="*/ 0 h 97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976312">
                  <a:moveTo>
                    <a:pt x="0" y="0"/>
                  </a:moveTo>
                  <a:lnTo>
                    <a:pt x="3810000" y="0"/>
                  </a:lnTo>
                  <a:lnTo>
                    <a:pt x="3810000" y="976312"/>
                  </a:lnTo>
                  <a:lnTo>
                    <a:pt x="0" y="97631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68580" tIns="68580" rIns="68580" bIns="68580" numCol="1" spcCol="1270" anchor="t" anchorCtr="0">
              <a:noAutofit/>
            </a:bodyPr>
            <a:lstStyle/>
            <a:p>
              <a:pPr marL="0" marR="0" lvl="0" indent="0" algn="l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华文宋体" panose="02010600040101010101" charset="-122"/>
                  <a:ea typeface="华文宋体" panose="02010600040101010101" charset="-122"/>
                  <a:cs typeface="+mn-cs"/>
                </a:rPr>
                <a:t>工作进度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宋体" panose="02010600040101010101" charset="-122"/>
                <a:ea typeface="华文宋体" panose="02010600040101010101" charset="-122"/>
                <a:cs typeface="+mn-cs"/>
              </a:endParaRPr>
            </a:p>
          </p:txBody>
        </p:sp>
        <p:sp>
          <p:nvSpPr>
            <p:cNvPr id="19" name="直接连接符 18"/>
            <p:cNvSpPr/>
            <p:nvPr/>
          </p:nvSpPr>
          <p:spPr>
            <a:xfrm>
              <a:off x="7131961" y="4064679"/>
              <a:ext cx="381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4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category4"/>
            <p:cNvSpPr/>
            <p:nvPr/>
          </p:nvSpPr>
          <p:spPr>
            <a:xfrm>
              <a:off x="7131961" y="4138419"/>
              <a:ext cx="3810000" cy="976312"/>
            </a:xfrm>
            <a:custGeom>
              <a:avLst/>
              <a:gdLst>
                <a:gd name="connsiteX0" fmla="*/ 0 w 3810000"/>
                <a:gd name="connsiteY0" fmla="*/ 0 h 976312"/>
                <a:gd name="connsiteX1" fmla="*/ 3810000 w 3810000"/>
                <a:gd name="connsiteY1" fmla="*/ 0 h 976312"/>
                <a:gd name="connsiteX2" fmla="*/ 3810000 w 3810000"/>
                <a:gd name="connsiteY2" fmla="*/ 976312 h 976312"/>
                <a:gd name="connsiteX3" fmla="*/ 0 w 3810000"/>
                <a:gd name="connsiteY3" fmla="*/ 976312 h 976312"/>
                <a:gd name="connsiteX4" fmla="*/ 0 w 3810000"/>
                <a:gd name="connsiteY4" fmla="*/ 0 h 97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976312">
                  <a:moveTo>
                    <a:pt x="0" y="0"/>
                  </a:moveTo>
                  <a:lnTo>
                    <a:pt x="3810000" y="0"/>
                  </a:lnTo>
                  <a:lnTo>
                    <a:pt x="3810000" y="976312"/>
                  </a:lnTo>
                  <a:lnTo>
                    <a:pt x="0" y="97631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68580" tIns="68580" rIns="68580" bIns="68580" numCol="1" spcCol="1270" anchor="t" anchorCtr="0">
              <a:noAutofit/>
            </a:bodyPr>
            <a:lstStyle/>
            <a:p>
              <a:pPr marL="0" marR="0" lvl="0" indent="0" algn="l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华文宋体" panose="02010600040101010101" charset="-122"/>
                  <a:ea typeface="华文宋体" panose="02010600040101010101" charset="-122"/>
                  <a:cs typeface="+mn-cs"/>
                </a:rPr>
                <a:t>项目展示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宋体" panose="02010600040101010101" charset="-122"/>
                <a:ea typeface="华文宋体" panose="02010600040101010101" charset="-122"/>
                <a:cs typeface="+mn-cs"/>
              </a:endParaRPr>
            </a:p>
          </p:txBody>
        </p:sp>
        <p:sp>
          <p:nvSpPr>
            <p:cNvPr id="21" name="category5"/>
            <p:cNvSpPr/>
            <p:nvPr/>
          </p:nvSpPr>
          <p:spPr>
            <a:xfrm>
              <a:off x="7131961" y="5128792"/>
              <a:ext cx="3810000" cy="976312"/>
            </a:xfrm>
            <a:custGeom>
              <a:avLst/>
              <a:gdLst>
                <a:gd name="connsiteX0" fmla="*/ 0 w 3810000"/>
                <a:gd name="connsiteY0" fmla="*/ 0 h 976312"/>
                <a:gd name="connsiteX1" fmla="*/ 3810000 w 3810000"/>
                <a:gd name="connsiteY1" fmla="*/ 0 h 976312"/>
                <a:gd name="connsiteX2" fmla="*/ 3810000 w 3810000"/>
                <a:gd name="connsiteY2" fmla="*/ 976312 h 976312"/>
                <a:gd name="connsiteX3" fmla="*/ 0 w 3810000"/>
                <a:gd name="connsiteY3" fmla="*/ 976312 h 976312"/>
                <a:gd name="connsiteX4" fmla="*/ 0 w 3810000"/>
                <a:gd name="connsiteY4" fmla="*/ 0 h 97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976312">
                  <a:moveTo>
                    <a:pt x="0" y="0"/>
                  </a:moveTo>
                  <a:lnTo>
                    <a:pt x="3810000" y="0"/>
                  </a:lnTo>
                  <a:lnTo>
                    <a:pt x="3810000" y="976312"/>
                  </a:lnTo>
                  <a:lnTo>
                    <a:pt x="0" y="97631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68580" tIns="68580" rIns="68580" bIns="68580" numCol="1" spcCol="1270" anchor="t" anchorCtr="0">
              <a:noAutofit/>
            </a:bodyPr>
            <a:lstStyle/>
            <a:p>
              <a:pPr marL="0" marR="0" lvl="0" indent="0" algn="l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华文宋体" panose="02010600040101010101" charset="-122"/>
                  <a:ea typeface="华文宋体" panose="02010600040101010101" charset="-122"/>
                  <a:cs typeface="+mn-cs"/>
                </a:rPr>
                <a:t>项目规划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宋体" panose="02010600040101010101" charset="-122"/>
                <a:ea typeface="华文宋体" panose="02010600040101010101" charset="-122"/>
                <a:cs typeface="+mn-cs"/>
              </a:endParaRPr>
            </a:p>
          </p:txBody>
        </p:sp>
        <p:sp>
          <p:nvSpPr>
            <p:cNvPr id="22" name="直接连接符 21"/>
            <p:cNvSpPr/>
            <p:nvPr/>
          </p:nvSpPr>
          <p:spPr>
            <a:xfrm>
              <a:off x="7131961" y="5017633"/>
              <a:ext cx="381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  <a:alpha val="4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6931301" y="1342114"/>
              <a:ext cx="142875" cy="123168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5400000">
              <a:off x="6931301" y="2304140"/>
              <a:ext cx="142875" cy="123168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6931301" y="3280446"/>
              <a:ext cx="142875" cy="123168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6931301" y="4256986"/>
              <a:ext cx="142875" cy="123168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5400000">
              <a:off x="6931300" y="5233526"/>
              <a:ext cx="142875" cy="123168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pic>
        <p:nvPicPr>
          <p:cNvPr id="5" name="图片 4" descr="完整版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030" y="0"/>
            <a:ext cx="4762500" cy="4762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67105" y="4668520"/>
            <a:ext cx="394525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豆浆白倒小组</a:t>
            </a:r>
            <a:endParaRPr lang="zh-CN" altLang="en-US" sz="4400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/>
        </p:nvSpPr>
        <p:spPr>
          <a:xfrm>
            <a:off x="0" y="1"/>
            <a:ext cx="12192000" cy="4138198"/>
          </a:xfrm>
          <a:custGeom>
            <a:avLst/>
            <a:gdLst>
              <a:gd name="connsiteX0" fmla="*/ 0 w 12192000"/>
              <a:gd name="connsiteY0" fmla="*/ 0 h 4138198"/>
              <a:gd name="connsiteX1" fmla="*/ 12192000 w 12192000"/>
              <a:gd name="connsiteY1" fmla="*/ 0 h 4138198"/>
              <a:gd name="connsiteX2" fmla="*/ 12192000 w 12192000"/>
              <a:gd name="connsiteY2" fmla="*/ 3011240 h 4138198"/>
              <a:gd name="connsiteX3" fmla="*/ 12192000 w 12192000"/>
              <a:gd name="connsiteY3" fmla="*/ 3017496 h 4138198"/>
              <a:gd name="connsiteX4" fmla="*/ 12158160 w 12192000"/>
              <a:gd name="connsiteY4" fmla="*/ 3017496 h 4138198"/>
              <a:gd name="connsiteX5" fmla="*/ 6096000 w 12192000"/>
              <a:gd name="connsiteY5" fmla="*/ 4138198 h 4138198"/>
              <a:gd name="connsiteX6" fmla="*/ 33840 w 12192000"/>
              <a:gd name="connsiteY6" fmla="*/ 3017496 h 4138198"/>
              <a:gd name="connsiteX7" fmla="*/ 0 w 12192000"/>
              <a:gd name="connsiteY7" fmla="*/ 3017496 h 4138198"/>
              <a:gd name="connsiteX8" fmla="*/ 0 w 12192000"/>
              <a:gd name="connsiteY8" fmla="*/ 3011240 h 4138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138198">
                <a:moveTo>
                  <a:pt x="0" y="0"/>
                </a:moveTo>
                <a:lnTo>
                  <a:pt x="12192000" y="0"/>
                </a:lnTo>
                <a:lnTo>
                  <a:pt x="12192000" y="3011240"/>
                </a:lnTo>
                <a:lnTo>
                  <a:pt x="12192000" y="3017496"/>
                </a:lnTo>
                <a:lnTo>
                  <a:pt x="12158160" y="3017496"/>
                </a:lnTo>
                <a:lnTo>
                  <a:pt x="6096000" y="4138198"/>
                </a:lnTo>
                <a:lnTo>
                  <a:pt x="33840" y="3017496"/>
                </a:lnTo>
                <a:lnTo>
                  <a:pt x="0" y="3017496"/>
                </a:lnTo>
                <a:lnTo>
                  <a:pt x="0" y="30112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76746" y="1541448"/>
            <a:ext cx="3846479" cy="1650720"/>
            <a:chOff x="4157696" y="1663907"/>
            <a:chExt cx="3846479" cy="1650720"/>
          </a:xfrm>
        </p:grpSpPr>
        <p:sp>
          <p:nvSpPr>
            <p:cNvPr id="34" name="number"/>
            <p:cNvSpPr/>
            <p:nvPr/>
          </p:nvSpPr>
          <p:spPr>
            <a:xfrm>
              <a:off x="4433088" y="1880605"/>
              <a:ext cx="2892010" cy="83099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2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LT Std 35 Light" panose="020B0402020203020204" pitchFamily="34" charset="0"/>
                  <a:ea typeface="思源黑体 CN Light"/>
                  <a:cs typeface="+mn-cs"/>
                </a:rPr>
                <a:t>PART ONE</a:t>
              </a:r>
              <a:endParaRPr kumimoji="0" lang="zh-CN" altLang="en-US" sz="4800" b="0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T Std 35 Light" panose="020B0402020203020204" pitchFamily="34" charset="0"/>
                <a:ea typeface="思源黑体 CN Light"/>
                <a:cs typeface="+mn-cs"/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10800000">
              <a:off x="5973050" y="3102645"/>
              <a:ext cx="245899" cy="21198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157696" y="1663907"/>
              <a:ext cx="3846479" cy="120032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sp>
        <p:nvSpPr>
          <p:cNvPr id="18" name="chapter title"/>
          <p:cNvSpPr txBox="1"/>
          <p:nvPr/>
        </p:nvSpPr>
        <p:spPr>
          <a:xfrm>
            <a:off x="4399915" y="4591685"/>
            <a:ext cx="3720465" cy="1015365"/>
          </a:xfrm>
          <a:prstGeom prst="rect">
            <a:avLst/>
          </a:prstGeom>
          <a:noFill/>
        </p:spPr>
        <p:txBody>
          <a:bodyPr wrap="none" rtlCol="0" anchorCtr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小队成员介绍</a:t>
            </a:r>
            <a:endParaRPr kumimoji="0" lang="zh-CN" altLang="en-US" sz="6000" b="1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9"/>
          <p:cNvSpPr/>
          <p:nvPr>
            <p:custDataLst>
              <p:tags r:id="rId1"/>
            </p:custDataLst>
          </p:nvPr>
        </p:nvSpPr>
        <p:spPr>
          <a:xfrm>
            <a:off x="138087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1" name="矩形: 圆角 10"/>
          <p:cNvSpPr/>
          <p:nvPr>
            <p:custDataLst>
              <p:tags r:id="rId2"/>
            </p:custDataLst>
          </p:nvPr>
        </p:nvSpPr>
        <p:spPr>
          <a:xfrm>
            <a:off x="172681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2" name="矩形: 圆角 11"/>
          <p:cNvSpPr/>
          <p:nvPr>
            <p:custDataLst>
              <p:tags r:id="rId3"/>
            </p:custDataLst>
          </p:nvPr>
        </p:nvSpPr>
        <p:spPr>
          <a:xfrm>
            <a:off x="207276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3" name="矩形: 圆角 12"/>
          <p:cNvSpPr/>
          <p:nvPr>
            <p:custDataLst>
              <p:tags r:id="rId4"/>
            </p:custDataLst>
          </p:nvPr>
        </p:nvSpPr>
        <p:spPr>
          <a:xfrm>
            <a:off x="2329576" y="2260100"/>
            <a:ext cx="180000" cy="18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4" name="矩形: 圆角 13"/>
          <p:cNvSpPr/>
          <p:nvPr>
            <p:custDataLst>
              <p:tags r:id="rId5"/>
            </p:custDataLst>
          </p:nvPr>
        </p:nvSpPr>
        <p:spPr>
          <a:xfrm>
            <a:off x="276465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5" name="矩形: 圆角 14"/>
          <p:cNvSpPr/>
          <p:nvPr>
            <p:custDataLst>
              <p:tags r:id="rId6"/>
            </p:custDataLst>
          </p:nvPr>
        </p:nvSpPr>
        <p:spPr>
          <a:xfrm>
            <a:off x="311059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6" name="矩形: 圆角 15"/>
          <p:cNvSpPr/>
          <p:nvPr>
            <p:custDataLst>
              <p:tags r:id="rId7"/>
            </p:custDataLst>
          </p:nvPr>
        </p:nvSpPr>
        <p:spPr>
          <a:xfrm>
            <a:off x="345654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7" name="矩形: 圆角 16"/>
          <p:cNvSpPr/>
          <p:nvPr>
            <p:custDataLst>
              <p:tags r:id="rId8"/>
            </p:custDataLst>
          </p:nvPr>
        </p:nvSpPr>
        <p:spPr>
          <a:xfrm>
            <a:off x="380248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8" name="矩形: 圆角 17"/>
          <p:cNvSpPr/>
          <p:nvPr>
            <p:custDataLst>
              <p:tags r:id="rId9"/>
            </p:custDataLst>
          </p:nvPr>
        </p:nvSpPr>
        <p:spPr>
          <a:xfrm>
            <a:off x="414843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19" name="矩形: 圆角 18"/>
          <p:cNvSpPr/>
          <p:nvPr>
            <p:custDataLst>
              <p:tags r:id="rId10"/>
            </p:custDataLst>
          </p:nvPr>
        </p:nvSpPr>
        <p:spPr>
          <a:xfrm>
            <a:off x="4443514" y="2256300"/>
            <a:ext cx="180000" cy="18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0" name="矩形: 圆角 19"/>
          <p:cNvSpPr/>
          <p:nvPr>
            <p:custDataLst>
              <p:tags r:id="rId11"/>
            </p:custDataLst>
          </p:nvPr>
        </p:nvSpPr>
        <p:spPr>
          <a:xfrm>
            <a:off x="484032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1" name="矩形: 圆角 20"/>
          <p:cNvSpPr/>
          <p:nvPr>
            <p:custDataLst>
              <p:tags r:id="rId12"/>
            </p:custDataLst>
          </p:nvPr>
        </p:nvSpPr>
        <p:spPr>
          <a:xfrm>
            <a:off x="518626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2" name="矩形: 圆角 21"/>
          <p:cNvSpPr/>
          <p:nvPr>
            <p:custDataLst>
              <p:tags r:id="rId13"/>
            </p:custDataLst>
          </p:nvPr>
        </p:nvSpPr>
        <p:spPr>
          <a:xfrm>
            <a:off x="553221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3" name="矩形: 圆角 22"/>
          <p:cNvSpPr/>
          <p:nvPr>
            <p:custDataLst>
              <p:tags r:id="rId14"/>
            </p:custDataLst>
          </p:nvPr>
        </p:nvSpPr>
        <p:spPr>
          <a:xfrm>
            <a:off x="587815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4" name="矩形: 圆角 23"/>
          <p:cNvSpPr/>
          <p:nvPr>
            <p:custDataLst>
              <p:tags r:id="rId15"/>
            </p:custDataLst>
          </p:nvPr>
        </p:nvSpPr>
        <p:spPr>
          <a:xfrm>
            <a:off x="622410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5" name="矩形: 圆角 24"/>
          <p:cNvSpPr/>
          <p:nvPr>
            <p:custDataLst>
              <p:tags r:id="rId16"/>
            </p:custDataLst>
          </p:nvPr>
        </p:nvSpPr>
        <p:spPr>
          <a:xfrm>
            <a:off x="657004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6" name="矩形: 圆角 25"/>
          <p:cNvSpPr/>
          <p:nvPr>
            <p:custDataLst>
              <p:tags r:id="rId17"/>
            </p:custDataLst>
          </p:nvPr>
        </p:nvSpPr>
        <p:spPr>
          <a:xfrm>
            <a:off x="6857651" y="2256117"/>
            <a:ext cx="180372" cy="1803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7" name="矩形: 圆角 26"/>
          <p:cNvSpPr/>
          <p:nvPr>
            <p:custDataLst>
              <p:tags r:id="rId18"/>
            </p:custDataLst>
          </p:nvPr>
        </p:nvSpPr>
        <p:spPr>
          <a:xfrm>
            <a:off x="726193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8" name="矩形: 圆角 27"/>
          <p:cNvSpPr/>
          <p:nvPr>
            <p:custDataLst>
              <p:tags r:id="rId19"/>
            </p:custDataLst>
          </p:nvPr>
        </p:nvSpPr>
        <p:spPr>
          <a:xfrm>
            <a:off x="760788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29" name="矩形: 圆角 28"/>
          <p:cNvSpPr/>
          <p:nvPr>
            <p:custDataLst>
              <p:tags r:id="rId20"/>
            </p:custDataLst>
          </p:nvPr>
        </p:nvSpPr>
        <p:spPr>
          <a:xfrm>
            <a:off x="795382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0" name="矩形: 圆角 29"/>
          <p:cNvSpPr/>
          <p:nvPr>
            <p:custDataLst>
              <p:tags r:id="rId21"/>
            </p:custDataLst>
          </p:nvPr>
        </p:nvSpPr>
        <p:spPr>
          <a:xfrm>
            <a:off x="829977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1" name="矩形: 圆角 30"/>
          <p:cNvSpPr/>
          <p:nvPr>
            <p:custDataLst>
              <p:tags r:id="rId22"/>
            </p:custDataLst>
          </p:nvPr>
        </p:nvSpPr>
        <p:spPr>
          <a:xfrm>
            <a:off x="864571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2" name="矩形: 圆角 31"/>
          <p:cNvSpPr/>
          <p:nvPr>
            <p:custDataLst>
              <p:tags r:id="rId23"/>
            </p:custDataLst>
          </p:nvPr>
        </p:nvSpPr>
        <p:spPr>
          <a:xfrm>
            <a:off x="8937304" y="2260100"/>
            <a:ext cx="180000" cy="18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3" name="矩形: 圆角 32"/>
          <p:cNvSpPr/>
          <p:nvPr>
            <p:custDataLst>
              <p:tags r:id="rId24"/>
            </p:custDataLst>
          </p:nvPr>
        </p:nvSpPr>
        <p:spPr>
          <a:xfrm>
            <a:off x="933760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4" name="矩形: 圆角 33"/>
          <p:cNvSpPr/>
          <p:nvPr>
            <p:custDataLst>
              <p:tags r:id="rId25"/>
            </p:custDataLst>
          </p:nvPr>
        </p:nvSpPr>
        <p:spPr>
          <a:xfrm>
            <a:off x="968355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5" name="矩形: 圆角 34"/>
          <p:cNvSpPr/>
          <p:nvPr>
            <p:custDataLst>
              <p:tags r:id="rId26"/>
            </p:custDataLst>
          </p:nvPr>
        </p:nvSpPr>
        <p:spPr>
          <a:xfrm>
            <a:off x="10029497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38" name="矩形: 圆角 37"/>
          <p:cNvSpPr/>
          <p:nvPr>
            <p:custDataLst>
              <p:tags r:id="rId27"/>
            </p:custDataLst>
          </p:nvPr>
        </p:nvSpPr>
        <p:spPr>
          <a:xfrm>
            <a:off x="10375442" y="2314456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2" name="矩形: 圆角 41"/>
          <p:cNvSpPr/>
          <p:nvPr>
            <p:custDataLst>
              <p:tags r:id="rId28"/>
            </p:custDataLst>
          </p:nvPr>
        </p:nvSpPr>
        <p:spPr>
          <a:xfrm>
            <a:off x="11609103" y="4140081"/>
            <a:ext cx="63690" cy="63688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4" name="双括号 43"/>
          <p:cNvSpPr/>
          <p:nvPr>
            <p:custDataLst>
              <p:tags r:id="rId29"/>
            </p:custDataLst>
          </p:nvPr>
        </p:nvSpPr>
        <p:spPr>
          <a:xfrm rot="5400000">
            <a:off x="2129847" y="1180097"/>
            <a:ext cx="582546" cy="1102034"/>
          </a:xfrm>
          <a:prstGeom prst="bracketPair">
            <a:avLst>
              <a:gd name="adj" fmla="val 10127"/>
            </a:avLst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5" name="文本框 44"/>
          <p:cNvSpPr txBox="1"/>
          <p:nvPr>
            <p:custDataLst>
              <p:tags r:id="rId30"/>
            </p:custDataLst>
          </p:nvPr>
        </p:nvSpPr>
        <p:spPr>
          <a:xfrm>
            <a:off x="1831055" y="1500281"/>
            <a:ext cx="1180131" cy="461665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程枭</a:t>
            </a:r>
            <a:endParaRPr lang="zh-CN" altLang="en-US" sz="2400" b="1" dirty="0">
              <a:solidFill>
                <a:schemeClr val="accent1"/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6" name="文本框 45"/>
          <p:cNvSpPr txBox="1"/>
          <p:nvPr>
            <p:custDataLst>
              <p:tags r:id="rId31"/>
            </p:custDataLst>
          </p:nvPr>
        </p:nvSpPr>
        <p:spPr>
          <a:xfrm>
            <a:off x="1398948" y="2634668"/>
            <a:ext cx="2044343" cy="101707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产品经理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	/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主策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UI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设计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/UI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美工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+mn-lt"/>
            </a:endParaRPr>
          </a:p>
        </p:txBody>
      </p:sp>
      <p:sp>
        <p:nvSpPr>
          <p:cNvPr id="48" name="双括号 47"/>
          <p:cNvSpPr/>
          <p:nvPr>
            <p:custDataLst>
              <p:tags r:id="rId32"/>
            </p:custDataLst>
          </p:nvPr>
        </p:nvSpPr>
        <p:spPr>
          <a:xfrm rot="5400000">
            <a:off x="4389816" y="1180097"/>
            <a:ext cx="582546" cy="1102034"/>
          </a:xfrm>
          <a:prstGeom prst="bracketPair">
            <a:avLst>
              <a:gd name="adj" fmla="val 10127"/>
            </a:avLst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49" name="文本框 48"/>
          <p:cNvSpPr txBox="1"/>
          <p:nvPr>
            <p:custDataLst>
              <p:tags r:id="rId33"/>
            </p:custDataLst>
          </p:nvPr>
        </p:nvSpPr>
        <p:spPr>
          <a:xfrm>
            <a:off x="4091024" y="1500281"/>
            <a:ext cx="1180131" cy="461665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闫凯</a:t>
            </a:r>
            <a:endParaRPr lang="zh-CN" altLang="en-US" sz="2400" b="1" dirty="0">
              <a:solidFill>
                <a:schemeClr val="accent1"/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50" name="文本框 49"/>
          <p:cNvSpPr txBox="1"/>
          <p:nvPr>
            <p:custDataLst>
              <p:tags r:id="rId34"/>
            </p:custDataLst>
          </p:nvPr>
        </p:nvSpPr>
        <p:spPr>
          <a:xfrm>
            <a:off x="3658917" y="2634668"/>
            <a:ext cx="2044343" cy="101707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主程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sym typeface="+mn-lt"/>
            </a:endParaRPr>
          </a:p>
        </p:txBody>
      </p:sp>
      <p:sp>
        <p:nvSpPr>
          <p:cNvPr id="52" name="双括号 51"/>
          <p:cNvSpPr/>
          <p:nvPr>
            <p:custDataLst>
              <p:tags r:id="rId35"/>
            </p:custDataLst>
          </p:nvPr>
        </p:nvSpPr>
        <p:spPr>
          <a:xfrm rot="5400000">
            <a:off x="6649785" y="1180097"/>
            <a:ext cx="582546" cy="1102034"/>
          </a:xfrm>
          <a:prstGeom prst="bracketPair">
            <a:avLst>
              <a:gd name="adj" fmla="val 10127"/>
            </a:avLst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53" name="文本框 52"/>
          <p:cNvSpPr txBox="1"/>
          <p:nvPr>
            <p:custDataLst>
              <p:tags r:id="rId36"/>
            </p:custDataLst>
          </p:nvPr>
        </p:nvSpPr>
        <p:spPr>
          <a:xfrm>
            <a:off x="6350993" y="1500281"/>
            <a:ext cx="1180131" cy="461665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刘越</a:t>
            </a:r>
            <a:endParaRPr lang="zh-CN" altLang="en-US" sz="2400" b="1" dirty="0">
              <a:solidFill>
                <a:schemeClr val="accent1"/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54" name="文本框 53"/>
          <p:cNvSpPr txBox="1"/>
          <p:nvPr>
            <p:custDataLst>
              <p:tags r:id="rId37"/>
            </p:custDataLst>
          </p:nvPr>
        </p:nvSpPr>
        <p:spPr>
          <a:xfrm>
            <a:off x="5909996" y="2634668"/>
            <a:ext cx="2044343" cy="101707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服务器主程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+mn-lt"/>
            </a:endParaRPr>
          </a:p>
        </p:txBody>
      </p:sp>
      <p:sp>
        <p:nvSpPr>
          <p:cNvPr id="56" name="双括号 55"/>
          <p:cNvSpPr/>
          <p:nvPr>
            <p:custDataLst>
              <p:tags r:id="rId38"/>
            </p:custDataLst>
          </p:nvPr>
        </p:nvSpPr>
        <p:spPr>
          <a:xfrm rot="5400000">
            <a:off x="8909754" y="1180097"/>
            <a:ext cx="582546" cy="1102034"/>
          </a:xfrm>
          <a:prstGeom prst="bracketPair">
            <a:avLst>
              <a:gd name="adj" fmla="val 10127"/>
            </a:avLst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ym typeface="+mn-lt"/>
            </a:endParaRPr>
          </a:p>
        </p:txBody>
      </p:sp>
      <p:sp>
        <p:nvSpPr>
          <p:cNvPr id="57" name="文本框 56"/>
          <p:cNvSpPr txBox="1"/>
          <p:nvPr>
            <p:custDataLst>
              <p:tags r:id="rId39"/>
            </p:custDataLst>
          </p:nvPr>
        </p:nvSpPr>
        <p:spPr>
          <a:xfrm>
            <a:off x="8610962" y="1500281"/>
            <a:ext cx="1180131" cy="461665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安学明</a:t>
            </a:r>
            <a:endParaRPr lang="zh-CN" altLang="en-US" sz="2400" b="1" dirty="0">
              <a:solidFill>
                <a:schemeClr val="accent1"/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58" name="文本框 57"/>
          <p:cNvSpPr txBox="1"/>
          <p:nvPr>
            <p:custDataLst>
              <p:tags r:id="rId40"/>
            </p:custDataLst>
          </p:nvPr>
        </p:nvSpPr>
        <p:spPr>
          <a:xfrm>
            <a:off x="8178855" y="2634668"/>
            <a:ext cx="2044343" cy="101707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+mn-lt"/>
              </a:rPr>
              <a:t>项目经理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sym typeface="+mn-lt"/>
            </a:endParaRPr>
          </a:p>
        </p:txBody>
      </p:sp>
    </p:spTree>
    <p:custDataLst>
      <p:tags r:id="rId4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/>
        </p:nvSpPr>
        <p:spPr>
          <a:xfrm>
            <a:off x="0" y="1"/>
            <a:ext cx="12192000" cy="4138198"/>
          </a:xfrm>
          <a:custGeom>
            <a:avLst/>
            <a:gdLst>
              <a:gd name="connsiteX0" fmla="*/ 0 w 12192000"/>
              <a:gd name="connsiteY0" fmla="*/ 0 h 4138198"/>
              <a:gd name="connsiteX1" fmla="*/ 12192000 w 12192000"/>
              <a:gd name="connsiteY1" fmla="*/ 0 h 4138198"/>
              <a:gd name="connsiteX2" fmla="*/ 12192000 w 12192000"/>
              <a:gd name="connsiteY2" fmla="*/ 3011240 h 4138198"/>
              <a:gd name="connsiteX3" fmla="*/ 12192000 w 12192000"/>
              <a:gd name="connsiteY3" fmla="*/ 3017496 h 4138198"/>
              <a:gd name="connsiteX4" fmla="*/ 12158160 w 12192000"/>
              <a:gd name="connsiteY4" fmla="*/ 3017496 h 4138198"/>
              <a:gd name="connsiteX5" fmla="*/ 6096000 w 12192000"/>
              <a:gd name="connsiteY5" fmla="*/ 4138198 h 4138198"/>
              <a:gd name="connsiteX6" fmla="*/ 33840 w 12192000"/>
              <a:gd name="connsiteY6" fmla="*/ 3017496 h 4138198"/>
              <a:gd name="connsiteX7" fmla="*/ 0 w 12192000"/>
              <a:gd name="connsiteY7" fmla="*/ 3017496 h 4138198"/>
              <a:gd name="connsiteX8" fmla="*/ 0 w 12192000"/>
              <a:gd name="connsiteY8" fmla="*/ 3011240 h 4138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138198">
                <a:moveTo>
                  <a:pt x="0" y="0"/>
                </a:moveTo>
                <a:lnTo>
                  <a:pt x="12192000" y="0"/>
                </a:lnTo>
                <a:lnTo>
                  <a:pt x="12192000" y="3011240"/>
                </a:lnTo>
                <a:lnTo>
                  <a:pt x="12192000" y="3017496"/>
                </a:lnTo>
                <a:lnTo>
                  <a:pt x="12158160" y="3017496"/>
                </a:lnTo>
                <a:lnTo>
                  <a:pt x="6096000" y="4138198"/>
                </a:lnTo>
                <a:lnTo>
                  <a:pt x="33840" y="3017496"/>
                </a:lnTo>
                <a:lnTo>
                  <a:pt x="0" y="3017496"/>
                </a:lnTo>
                <a:lnTo>
                  <a:pt x="0" y="30112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76746" y="1541448"/>
            <a:ext cx="3846479" cy="1650720"/>
            <a:chOff x="4157696" y="1663907"/>
            <a:chExt cx="3846479" cy="1650720"/>
          </a:xfrm>
        </p:grpSpPr>
        <p:sp>
          <p:nvSpPr>
            <p:cNvPr id="34" name="number"/>
            <p:cNvSpPr/>
            <p:nvPr/>
          </p:nvSpPr>
          <p:spPr>
            <a:xfrm>
              <a:off x="4433088" y="1880605"/>
              <a:ext cx="3034485" cy="83099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2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LT Std 35 Light" panose="020B0402020203020204" pitchFamily="34" charset="0"/>
                  <a:ea typeface="思源黑体 CN Light"/>
                  <a:cs typeface="+mn-cs"/>
                </a:rPr>
                <a:t>PART TWO</a:t>
              </a:r>
              <a:endParaRPr kumimoji="0" lang="zh-CN" altLang="en-US" sz="4800" b="0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T Std 35 Light" panose="020B0402020203020204" pitchFamily="34" charset="0"/>
                <a:ea typeface="思源黑体 CN Light"/>
                <a:cs typeface="+mn-cs"/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10800000">
              <a:off x="5973050" y="3102645"/>
              <a:ext cx="245899" cy="21198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157696" y="1663907"/>
              <a:ext cx="3846479" cy="120032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sp>
        <p:nvSpPr>
          <p:cNvPr id="18" name="chapter title"/>
          <p:cNvSpPr txBox="1"/>
          <p:nvPr/>
        </p:nvSpPr>
        <p:spPr>
          <a:xfrm>
            <a:off x="4399915" y="4591685"/>
            <a:ext cx="3720465" cy="1015365"/>
          </a:xfrm>
          <a:prstGeom prst="rect">
            <a:avLst/>
          </a:prstGeom>
          <a:noFill/>
        </p:spPr>
        <p:txBody>
          <a:bodyPr wrap="none" rtlCol="0" anchorCtr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40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kumimoji="0" lang="zh-CN" altLang="en-US" sz="6000" b="1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1"/>
            </p:custDataLst>
          </p:nvPr>
        </p:nvCxnSpPr>
        <p:spPr>
          <a:xfrm>
            <a:off x="7716445" y="3427249"/>
            <a:ext cx="3706477" cy="0"/>
          </a:xfrm>
          <a:prstGeom prst="line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îṥ1íḓe"/>
          <p:cNvSpPr/>
          <p:nvPr>
            <p:custDataLst>
              <p:tags r:id="rId2"/>
            </p:custDataLst>
          </p:nvPr>
        </p:nvSpPr>
        <p:spPr>
          <a:xfrm flipH="1" flipV="1">
            <a:off x="4193802" y="1429993"/>
            <a:ext cx="3998015" cy="3998013"/>
          </a:xfrm>
          <a:prstGeom prst="blockArc">
            <a:avLst>
              <a:gd name="adj1" fmla="val 21599999"/>
              <a:gd name="adj2" fmla="val 8180671"/>
              <a:gd name="adj3" fmla="val 1191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>
              <a:sym typeface="+mn-lt"/>
            </a:endParaRPr>
          </a:p>
        </p:txBody>
      </p:sp>
      <p:sp>
        <p:nvSpPr>
          <p:cNvPr id="14" name="ïSḷïḋé"/>
          <p:cNvSpPr/>
          <p:nvPr>
            <p:custDataLst>
              <p:tags r:id="rId3"/>
            </p:custDataLst>
          </p:nvPr>
        </p:nvSpPr>
        <p:spPr>
          <a:xfrm rot="18900000" flipH="1" flipV="1">
            <a:off x="7287670" y="2085410"/>
            <a:ext cx="821422" cy="70812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>
              <a:sym typeface="+mn-lt"/>
            </a:endParaRPr>
          </a:p>
        </p:txBody>
      </p:sp>
      <p:grpSp>
        <p:nvGrpSpPr>
          <p:cNvPr id="15" name="îş1îdé"/>
          <p:cNvGrpSpPr/>
          <p:nvPr>
            <p:custDataLst>
              <p:tags r:id="rId4"/>
            </p:custDataLst>
          </p:nvPr>
        </p:nvGrpSpPr>
        <p:grpSpPr>
          <a:xfrm>
            <a:off x="4193802" y="1429993"/>
            <a:ext cx="3998015" cy="3998013"/>
            <a:chOff x="3029446" y="2446284"/>
            <a:chExt cx="3073942" cy="3073942"/>
          </a:xfrm>
          <a:solidFill>
            <a:schemeClr val="bg1">
              <a:lumMod val="65000"/>
            </a:schemeClr>
          </a:solidFill>
        </p:grpSpPr>
        <p:sp>
          <p:nvSpPr>
            <p:cNvPr id="27" name="ïṧlíďè"/>
            <p:cNvSpPr/>
            <p:nvPr>
              <p:custDataLst>
                <p:tags r:id="rId5"/>
              </p:custDataLst>
            </p:nvPr>
          </p:nvSpPr>
          <p:spPr>
            <a:xfrm>
              <a:off x="3029446" y="2446284"/>
              <a:ext cx="3073942" cy="3073942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>
                <a:sym typeface="+mn-lt"/>
              </a:endParaRPr>
            </a:p>
          </p:txBody>
        </p:sp>
        <p:sp>
          <p:nvSpPr>
            <p:cNvPr id="28" name="iṣľîḍè"/>
            <p:cNvSpPr/>
            <p:nvPr>
              <p:custDataLst>
                <p:tags r:id="rId6"/>
              </p:custDataLst>
            </p:nvPr>
          </p:nvSpPr>
          <p:spPr>
            <a:xfrm rot="8100000" flipV="1">
              <a:off x="3100799" y="4487660"/>
              <a:ext cx="631564" cy="54445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>
                <a:sym typeface="+mn-lt"/>
              </a:endParaRPr>
            </a:p>
          </p:txBody>
        </p:sp>
      </p:grpSp>
      <p:cxnSp>
        <p:nvCxnSpPr>
          <p:cNvPr id="16" name="直接连接符 15"/>
          <p:cNvCxnSpPr/>
          <p:nvPr>
            <p:custDataLst>
              <p:tags r:id="rId7"/>
            </p:custDataLst>
          </p:nvPr>
        </p:nvCxnSpPr>
        <p:spPr>
          <a:xfrm flipH="1">
            <a:off x="978537" y="3413977"/>
            <a:ext cx="3678364" cy="0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ṩ1iďê"/>
          <p:cNvSpPr/>
          <p:nvPr>
            <p:custDataLst>
              <p:tags r:id="rId8"/>
            </p:custDataLst>
          </p:nvPr>
        </p:nvSpPr>
        <p:spPr>
          <a:xfrm>
            <a:off x="7631725" y="2361821"/>
            <a:ext cx="810204" cy="810204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endParaRPr dirty="0">
              <a:sym typeface="+mn-lt"/>
            </a:endParaRPr>
          </a:p>
        </p:txBody>
      </p:sp>
      <p:sp>
        <p:nvSpPr>
          <p:cNvPr id="23" name="ïSḷiḑê"/>
          <p:cNvSpPr/>
          <p:nvPr>
            <p:custDataLst>
              <p:tags r:id="rId9"/>
            </p:custDataLst>
          </p:nvPr>
        </p:nvSpPr>
        <p:spPr>
          <a:xfrm>
            <a:off x="4099239" y="3628893"/>
            <a:ext cx="810204" cy="810204"/>
          </a:xfrm>
          <a:prstGeom prst="ellipse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endParaRPr dirty="0">
              <a:sym typeface="+mn-lt"/>
            </a:endParaRPr>
          </a:p>
        </p:txBody>
      </p:sp>
      <p:sp>
        <p:nvSpPr>
          <p:cNvPr id="19" name="iś1íďê"/>
          <p:cNvSpPr txBox="1"/>
          <p:nvPr>
            <p:custDataLst>
              <p:tags r:id="rId10"/>
            </p:custDataLst>
          </p:nvPr>
        </p:nvSpPr>
        <p:spPr>
          <a:xfrm>
            <a:off x="8244666" y="3426840"/>
            <a:ext cx="3174090" cy="19137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Sid Meier's Civilization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Stellaris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lt"/>
            </a:endParaRPr>
          </a:p>
          <a:p>
            <a:pPr algn="just">
              <a:lnSpc>
                <a:spcPct val="130000"/>
              </a:lnSpc>
            </a:pP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sym typeface="+mn-lt"/>
            </a:endParaRPr>
          </a:p>
        </p:txBody>
      </p:sp>
      <p:sp>
        <p:nvSpPr>
          <p:cNvPr id="20" name="işlîḋè"/>
          <p:cNvSpPr txBox="1"/>
          <p:nvPr>
            <p:custDataLst>
              <p:tags r:id="rId11"/>
            </p:custDataLst>
          </p:nvPr>
        </p:nvSpPr>
        <p:spPr>
          <a:xfrm>
            <a:off x="8555477" y="2767741"/>
            <a:ext cx="2963423" cy="471820"/>
          </a:xfrm>
          <a:prstGeom prst="rect">
            <a:avLst/>
          </a:prstGeom>
          <a:noFill/>
        </p:spPr>
        <p:txBody>
          <a:bodyPr wrap="square" tIns="46800" bIns="4680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+mn-lt"/>
              </a:rPr>
              <a:t>我们实际做的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21" name="ïṧ1ïḓè"/>
          <p:cNvSpPr txBox="1"/>
          <p:nvPr>
            <p:custDataLst>
              <p:tags r:id="rId12"/>
            </p:custDataLst>
          </p:nvPr>
        </p:nvSpPr>
        <p:spPr>
          <a:xfrm>
            <a:off x="977446" y="2767741"/>
            <a:ext cx="3235161" cy="471820"/>
          </a:xfrm>
          <a:prstGeom prst="rect">
            <a:avLst/>
          </a:prstGeom>
          <a:noFill/>
        </p:spPr>
        <p:txBody>
          <a:bodyPr wrap="square" tIns="46800" bIns="4680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+mn-lt"/>
              </a:rPr>
              <a:t>我们想的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22" name="i$ḷiḍê"/>
          <p:cNvSpPr txBox="1"/>
          <p:nvPr>
            <p:custDataLst>
              <p:tags r:id="rId13"/>
            </p:custDataLst>
          </p:nvPr>
        </p:nvSpPr>
        <p:spPr>
          <a:xfrm>
            <a:off x="978716" y="3479545"/>
            <a:ext cx="3131753" cy="19137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一个科幻题材的类战棋玩法回合制电子游戏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sym typeface="+mn-lt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 简化了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RTS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操作，简便化游戏玩法，降低策略游戏的门槛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lt"/>
              </a:rPr>
              <a:t>·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lt"/>
            </a:endParaRPr>
          </a:p>
        </p:txBody>
      </p:sp>
      <p:sp>
        <p:nvSpPr>
          <p:cNvPr id="29" name="AutoShape 113"/>
          <p:cNvSpPr/>
          <p:nvPr>
            <p:custDataLst>
              <p:tags r:id="rId14"/>
            </p:custDataLst>
          </p:nvPr>
        </p:nvSpPr>
        <p:spPr bwMode="auto">
          <a:xfrm>
            <a:off x="4354688" y="3814953"/>
            <a:ext cx="300034" cy="43736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5386" y="14175"/>
                </a:moveTo>
                <a:lnTo>
                  <a:pt x="6223" y="14175"/>
                </a:lnTo>
                <a:cubicBezTo>
                  <a:pt x="5734" y="13446"/>
                  <a:pt x="5147" y="12716"/>
                  <a:pt x="4568" y="12003"/>
                </a:cubicBezTo>
                <a:cubicBezTo>
                  <a:pt x="3287" y="10427"/>
                  <a:pt x="1963" y="8797"/>
                  <a:pt x="1963" y="7425"/>
                </a:cubicBezTo>
                <a:cubicBezTo>
                  <a:pt x="1963" y="4075"/>
                  <a:pt x="5927" y="1350"/>
                  <a:pt x="10800" y="1350"/>
                </a:cubicBezTo>
                <a:cubicBezTo>
                  <a:pt x="15672" y="1350"/>
                  <a:pt x="19636" y="4075"/>
                  <a:pt x="19636" y="7425"/>
                </a:cubicBezTo>
                <a:cubicBezTo>
                  <a:pt x="19636" y="8787"/>
                  <a:pt x="18312" y="10425"/>
                  <a:pt x="17029" y="12011"/>
                </a:cubicBezTo>
                <a:cubicBezTo>
                  <a:pt x="16455" y="12723"/>
                  <a:pt x="15873" y="13449"/>
                  <a:pt x="15386" y="14175"/>
                </a:cubicBezTo>
                <a:moveTo>
                  <a:pt x="10800" y="20249"/>
                </a:moveTo>
                <a:cubicBezTo>
                  <a:pt x="9805" y="20249"/>
                  <a:pt x="9347" y="20171"/>
                  <a:pt x="8839" y="19406"/>
                </a:cubicBezTo>
                <a:lnTo>
                  <a:pt x="13000" y="19048"/>
                </a:lnTo>
                <a:cubicBezTo>
                  <a:pt x="12398" y="20164"/>
                  <a:pt x="11959" y="20249"/>
                  <a:pt x="10800" y="20249"/>
                </a:cubicBezTo>
                <a:moveTo>
                  <a:pt x="7595" y="16813"/>
                </a:moveTo>
                <a:cubicBezTo>
                  <a:pt x="7417" y="16407"/>
                  <a:pt x="7215" y="15978"/>
                  <a:pt x="6991" y="15525"/>
                </a:cubicBezTo>
                <a:lnTo>
                  <a:pt x="14616" y="15525"/>
                </a:lnTo>
                <a:cubicBezTo>
                  <a:pt x="14496" y="15767"/>
                  <a:pt x="14375" y="16010"/>
                  <a:pt x="14270" y="16239"/>
                </a:cubicBezTo>
                <a:cubicBezTo>
                  <a:pt x="14270" y="16239"/>
                  <a:pt x="7595" y="16813"/>
                  <a:pt x="7595" y="16813"/>
                </a:cubicBezTo>
                <a:close/>
                <a:moveTo>
                  <a:pt x="13345" y="18343"/>
                </a:moveTo>
                <a:lnTo>
                  <a:pt x="8476" y="18762"/>
                </a:lnTo>
                <a:cubicBezTo>
                  <a:pt x="8303" y="18416"/>
                  <a:pt x="8116" y="18011"/>
                  <a:pt x="7890" y="17483"/>
                </a:cubicBezTo>
                <a:cubicBezTo>
                  <a:pt x="7887" y="17477"/>
                  <a:pt x="7883" y="17469"/>
                  <a:pt x="7881" y="17462"/>
                </a:cubicBezTo>
                <a:lnTo>
                  <a:pt x="13957" y="16941"/>
                </a:lnTo>
                <a:cubicBezTo>
                  <a:pt x="13871" y="17140"/>
                  <a:pt x="13778" y="17350"/>
                  <a:pt x="13698" y="17537"/>
                </a:cubicBezTo>
                <a:cubicBezTo>
                  <a:pt x="13569" y="17841"/>
                  <a:pt x="13453" y="18104"/>
                  <a:pt x="13345" y="18343"/>
                </a:cubicBezTo>
                <a:moveTo>
                  <a:pt x="10800" y="0"/>
                </a:moveTo>
                <a:cubicBezTo>
                  <a:pt x="4835" y="0"/>
                  <a:pt x="0" y="3324"/>
                  <a:pt x="0" y="7425"/>
                </a:cubicBezTo>
                <a:cubicBezTo>
                  <a:pt x="0" y="10146"/>
                  <a:pt x="3621" y="13029"/>
                  <a:pt x="4939" y="15562"/>
                </a:cubicBezTo>
                <a:cubicBezTo>
                  <a:pt x="6906" y="19339"/>
                  <a:pt x="6688" y="21599"/>
                  <a:pt x="10800" y="21599"/>
                </a:cubicBezTo>
                <a:cubicBezTo>
                  <a:pt x="14972" y="21599"/>
                  <a:pt x="14692" y="19349"/>
                  <a:pt x="16660" y="15577"/>
                </a:cubicBezTo>
                <a:cubicBezTo>
                  <a:pt x="17983" y="13039"/>
                  <a:pt x="21600" y="10124"/>
                  <a:pt x="21600" y="7425"/>
                </a:cubicBezTo>
                <a:cubicBezTo>
                  <a:pt x="21600" y="3324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sym typeface="+mn-lt"/>
            </a:endParaRPr>
          </a:p>
        </p:txBody>
      </p:sp>
      <p:sp>
        <p:nvSpPr>
          <p:cNvPr id="45" name="AutoShape 139"/>
          <p:cNvSpPr/>
          <p:nvPr>
            <p:custDataLst>
              <p:tags r:id="rId15"/>
            </p:custDataLst>
          </p:nvPr>
        </p:nvSpPr>
        <p:spPr bwMode="auto">
          <a:xfrm>
            <a:off x="7834496" y="2545508"/>
            <a:ext cx="404662" cy="392210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sym typeface="+mn-lt"/>
            </a:endParaRPr>
          </a:p>
        </p:txBody>
      </p:sp>
      <p:sp>
        <p:nvSpPr>
          <p:cNvPr id="24" name="title"/>
          <p:cNvSpPr txBox="1"/>
          <p:nvPr/>
        </p:nvSpPr>
        <p:spPr>
          <a:xfrm>
            <a:off x="568323" y="1052979"/>
            <a:ext cx="10850563" cy="553571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defTabSz="914400">
              <a:buSzPct val="25000"/>
            </a:pPr>
            <a:r>
              <a:rPr lang="zh-CN" altLang="en-US" dirty="0"/>
              <a:t>项目介绍</a:t>
            </a:r>
            <a:endParaRPr lang="zh-CN" altLang="en-US" dirty="0"/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"/>
          <p:cNvSpPr txBox="1"/>
          <p:nvPr/>
        </p:nvSpPr>
        <p:spPr>
          <a:xfrm>
            <a:off x="669923" y="475129"/>
            <a:ext cx="10850563" cy="553571"/>
          </a:xfrm>
          <a:prstGeom prst="rect">
            <a:avLst/>
          </a:prstGeom>
          <a:noFill/>
          <a:ln>
            <a:noFill/>
          </a:ln>
        </p:spPr>
        <p:txBody>
          <a:bodyPr wrap="none" lIns="90000" tIns="46800" rIns="90000" bIns="4680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defTabSz="914400">
              <a:buSzPct val="25000"/>
            </a:pPr>
            <a:r>
              <a:rPr lang="zh-CN" altLang="en-US"/>
              <a:t>计划完成状态（</a:t>
            </a:r>
            <a:r>
              <a:rPr lang="en-US" altLang="zh-CN"/>
              <a:t>KPI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2990" y="953135"/>
            <a:ext cx="9437370" cy="56756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/>
        </p:nvSpPr>
        <p:spPr>
          <a:xfrm>
            <a:off x="0" y="1"/>
            <a:ext cx="12192000" cy="4138198"/>
          </a:xfrm>
          <a:custGeom>
            <a:avLst/>
            <a:gdLst>
              <a:gd name="connsiteX0" fmla="*/ 0 w 12192000"/>
              <a:gd name="connsiteY0" fmla="*/ 0 h 4138198"/>
              <a:gd name="connsiteX1" fmla="*/ 12192000 w 12192000"/>
              <a:gd name="connsiteY1" fmla="*/ 0 h 4138198"/>
              <a:gd name="connsiteX2" fmla="*/ 12192000 w 12192000"/>
              <a:gd name="connsiteY2" fmla="*/ 3011240 h 4138198"/>
              <a:gd name="connsiteX3" fmla="*/ 12192000 w 12192000"/>
              <a:gd name="connsiteY3" fmla="*/ 3017496 h 4138198"/>
              <a:gd name="connsiteX4" fmla="*/ 12158160 w 12192000"/>
              <a:gd name="connsiteY4" fmla="*/ 3017496 h 4138198"/>
              <a:gd name="connsiteX5" fmla="*/ 6096000 w 12192000"/>
              <a:gd name="connsiteY5" fmla="*/ 4138198 h 4138198"/>
              <a:gd name="connsiteX6" fmla="*/ 33840 w 12192000"/>
              <a:gd name="connsiteY6" fmla="*/ 3017496 h 4138198"/>
              <a:gd name="connsiteX7" fmla="*/ 0 w 12192000"/>
              <a:gd name="connsiteY7" fmla="*/ 3017496 h 4138198"/>
              <a:gd name="connsiteX8" fmla="*/ 0 w 12192000"/>
              <a:gd name="connsiteY8" fmla="*/ 3011240 h 4138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138198">
                <a:moveTo>
                  <a:pt x="0" y="0"/>
                </a:moveTo>
                <a:lnTo>
                  <a:pt x="12192000" y="0"/>
                </a:lnTo>
                <a:lnTo>
                  <a:pt x="12192000" y="3011240"/>
                </a:lnTo>
                <a:lnTo>
                  <a:pt x="12192000" y="3017496"/>
                </a:lnTo>
                <a:lnTo>
                  <a:pt x="12158160" y="3017496"/>
                </a:lnTo>
                <a:lnTo>
                  <a:pt x="6096000" y="4138198"/>
                </a:lnTo>
                <a:lnTo>
                  <a:pt x="33840" y="3017496"/>
                </a:lnTo>
                <a:lnTo>
                  <a:pt x="0" y="3017496"/>
                </a:lnTo>
                <a:lnTo>
                  <a:pt x="0" y="30112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/>
              <a:ea typeface="思源黑体 CN Light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76746" y="1541448"/>
            <a:ext cx="3846479" cy="1650720"/>
            <a:chOff x="4157696" y="1663907"/>
            <a:chExt cx="3846479" cy="1650720"/>
          </a:xfrm>
        </p:grpSpPr>
        <p:sp>
          <p:nvSpPr>
            <p:cNvPr id="34" name="number"/>
            <p:cNvSpPr/>
            <p:nvPr/>
          </p:nvSpPr>
          <p:spPr>
            <a:xfrm>
              <a:off x="4433088" y="1880605"/>
              <a:ext cx="3457870" cy="83099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20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LT Std 35 Light" panose="020B0402020203020204" pitchFamily="34" charset="0"/>
                  <a:ea typeface="思源黑体 CN Light"/>
                  <a:cs typeface="+mn-cs"/>
                </a:rPr>
                <a:t>PART THREE</a:t>
              </a:r>
              <a:endParaRPr kumimoji="0" lang="zh-CN" altLang="en-US" sz="4800" b="0" i="0" u="none" strike="noStrike" kern="1200" cap="none" spc="2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T Std 35 Light" panose="020B0402020203020204" pitchFamily="34" charset="0"/>
                <a:ea typeface="思源黑体 CN Light"/>
                <a:cs typeface="+mn-cs"/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10800000">
              <a:off x="5973050" y="3102645"/>
              <a:ext cx="245899" cy="21198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157696" y="1663907"/>
              <a:ext cx="3846479" cy="120032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/>
                <a:ea typeface="思源黑体 CN Light"/>
                <a:cs typeface="+mn-cs"/>
              </a:endParaRPr>
            </a:p>
          </p:txBody>
        </p:sp>
      </p:grpSp>
      <p:sp>
        <p:nvSpPr>
          <p:cNvPr id="18" name="chapter title"/>
          <p:cNvSpPr txBox="1"/>
          <p:nvPr/>
        </p:nvSpPr>
        <p:spPr>
          <a:xfrm>
            <a:off x="4399915" y="4591685"/>
            <a:ext cx="3720465" cy="1015365"/>
          </a:xfrm>
          <a:prstGeom prst="rect">
            <a:avLst/>
          </a:prstGeom>
          <a:noFill/>
        </p:spPr>
        <p:txBody>
          <a:bodyPr wrap="none" rtlCol="0" anchorCtr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4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kumimoji="0" lang="zh-CN" altLang="en-US" sz="6000" b="1" i="0" u="none" strike="noStrike" kern="1200" cap="none" spc="4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游戏内容展示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43560" y="0"/>
            <a:ext cx="11104245" cy="6858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700"/>
    </mc:Choice>
    <mc:Fallback>
      <p:transition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18863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18863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0"/>
  <p:tag name="KSO_WM_TAG_VERSION" val="1.0"/>
  <p:tag name="KSO_WM_BEAUTIFY_FLAG" val="#wm#"/>
  <p:tag name="KSO_WM_TEMPLATE_CATEGORY" val="custom"/>
  <p:tag name="KSO_WM_TEMPLATE_INDEX" val="20218863"/>
  <p:tag name="KSO_WM_TEMPLATE_THUMBS_INDEX" val="1、4、9、12、15、18、23、26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EMPLATE_CATEGORY" val="custom"/>
  <p:tag name="KSO_WM_TEMPLATE_INDEX" val="20218863"/>
</p:tagLst>
</file>

<file path=ppt/tags/tag141.xml><?xml version="1.0" encoding="utf-8"?>
<p:tagLst xmlns:p="http://schemas.openxmlformats.org/presentationml/2006/main">
  <p:tag name="KSO_WM_TEMPLATE_CATEGORY" val="custom"/>
  <p:tag name="KSO_WM_TEMPLATE_INDEX" val="20218863"/>
</p:tagLst>
</file>

<file path=ppt/tags/tag142.xml><?xml version="1.0" encoding="utf-8"?>
<p:tagLst xmlns:p="http://schemas.openxmlformats.org/presentationml/2006/main">
  <p:tag name="KSO_WM_TEMPLATE_CATEGORY" val="custom"/>
  <p:tag name="KSO_WM_TEMPLATE_INDEX" val="20218863"/>
</p:tagLst>
</file>

<file path=ppt/tags/tag143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"/>
  <p:tag name="KSO_WM_UNIT_ID" val="custom20187311_12*m_i*1_1"/>
  <p:tag name="KSO_WM_UNIT_LAYERLEVEL" val="1_1"/>
  <p:tag name="KSO_WM_BEAUTIFY_FLAG" val="#wm#"/>
  <p:tag name="KSO_WM_TAG_VERSION" val="1.0"/>
  <p:tag name="KSO_WM_DIAGRAM_GROUP_CODE" val="m1-2"/>
</p:tagLst>
</file>

<file path=ppt/tags/tag144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"/>
  <p:tag name="KSO_WM_UNIT_ID" val="custom20187311_12*m_i*1_2"/>
  <p:tag name="KSO_WM_UNIT_LAYERLEVEL" val="1_1"/>
  <p:tag name="KSO_WM_BEAUTIFY_FLAG" val="#wm#"/>
  <p:tag name="KSO_WM_TAG_VERSION" val="1.0"/>
  <p:tag name="KSO_WM_DIAGRAM_GROUP_CODE" val="m1-2"/>
</p:tagLst>
</file>

<file path=ppt/tags/tag145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3"/>
  <p:tag name="KSO_WM_UNIT_ID" val="custom20187311_12*m_i*1_3"/>
  <p:tag name="KSO_WM_UNIT_LAYERLEVEL" val="1_1"/>
  <p:tag name="KSO_WM_BEAUTIFY_FLAG" val="#wm#"/>
  <p:tag name="KSO_WM_TAG_VERSION" val="1.0"/>
  <p:tag name="KSO_WM_DIAGRAM_GROUP_CODE" val="m1-2"/>
</p:tagLst>
</file>

<file path=ppt/tags/tag146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1_2"/>
  <p:tag name="KSO_WM_UNIT_ID" val="custom20187311_12*m_h_i*1_1_2"/>
  <p:tag name="KSO_WM_UNIT_LAYERLEVEL" val="1_1_1"/>
  <p:tag name="KSO_WM_BEAUTIFY_FLAG" val="#wm#"/>
  <p:tag name="KSO_WM_TAG_VERSION" val="1.0"/>
  <p:tag name="KSO_WM_DIAGRAM_GROUP_CODE" val="m1-2"/>
</p:tagLst>
</file>

<file path=ppt/tags/tag147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4"/>
  <p:tag name="KSO_WM_UNIT_ID" val="custom20187311_12*m_i*1_4"/>
  <p:tag name="KSO_WM_UNIT_LAYERLEVEL" val="1_1"/>
  <p:tag name="KSO_WM_BEAUTIFY_FLAG" val="#wm#"/>
  <p:tag name="KSO_WM_TAG_VERSION" val="1.0"/>
  <p:tag name="KSO_WM_DIAGRAM_GROUP_CODE" val="m1-2"/>
</p:tagLst>
</file>

<file path=ppt/tags/tag148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5"/>
  <p:tag name="KSO_WM_UNIT_ID" val="custom20187311_12*m_i*1_5"/>
  <p:tag name="KSO_WM_UNIT_LAYERLEVEL" val="1_1"/>
  <p:tag name="KSO_WM_BEAUTIFY_FLAG" val="#wm#"/>
  <p:tag name="KSO_WM_TAG_VERSION" val="1.0"/>
  <p:tag name="KSO_WM_DIAGRAM_GROUP_CODE" val="m1-2"/>
</p:tagLst>
</file>

<file path=ppt/tags/tag149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6"/>
  <p:tag name="KSO_WM_UNIT_ID" val="custom20187311_12*m_i*1_6"/>
  <p:tag name="KSO_WM_UNIT_LAYERLEVEL" val="1_1"/>
  <p:tag name="KSO_WM_BEAUTIFY_FLAG" val="#wm#"/>
  <p:tag name="KSO_WM_TAG_VERSION" val="1.0"/>
  <p:tag name="KSO_WM_DIAGRAM_GROUP_CODE" val="m1-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7"/>
  <p:tag name="KSO_WM_UNIT_ID" val="custom20187311_12*m_i*1_7"/>
  <p:tag name="KSO_WM_UNIT_LAYERLEVEL" val="1_1"/>
  <p:tag name="KSO_WM_BEAUTIFY_FLAG" val="#wm#"/>
  <p:tag name="KSO_WM_TAG_VERSION" val="1.0"/>
  <p:tag name="KSO_WM_DIAGRAM_GROUP_CODE" val="m1-2"/>
</p:tagLst>
</file>

<file path=ppt/tags/tag151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8"/>
  <p:tag name="KSO_WM_UNIT_ID" val="custom20187311_12*m_i*1_8"/>
  <p:tag name="KSO_WM_UNIT_LAYERLEVEL" val="1_1"/>
  <p:tag name="KSO_WM_BEAUTIFY_FLAG" val="#wm#"/>
  <p:tag name="KSO_WM_TAG_VERSION" val="1.0"/>
  <p:tag name="KSO_WM_DIAGRAM_GROUP_CODE" val="m1-2"/>
</p:tagLst>
</file>

<file path=ppt/tags/tag152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2_2"/>
  <p:tag name="KSO_WM_UNIT_ID" val="custom20187311_12*m_h_i*1_2_2"/>
  <p:tag name="KSO_WM_UNIT_LAYERLEVEL" val="1_1_1"/>
  <p:tag name="KSO_WM_BEAUTIFY_FLAG" val="#wm#"/>
  <p:tag name="KSO_WM_TAG_VERSION" val="1.0"/>
  <p:tag name="KSO_WM_DIAGRAM_GROUP_CODE" val="m1-2"/>
</p:tagLst>
</file>

<file path=ppt/tags/tag153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9"/>
  <p:tag name="KSO_WM_UNIT_ID" val="custom20187311_12*m_i*1_9"/>
  <p:tag name="KSO_WM_UNIT_LAYERLEVEL" val="1_1"/>
  <p:tag name="KSO_WM_BEAUTIFY_FLAG" val="#wm#"/>
  <p:tag name="KSO_WM_TAG_VERSION" val="1.0"/>
  <p:tag name="KSO_WM_DIAGRAM_GROUP_CODE" val="m1-2"/>
</p:tagLst>
</file>

<file path=ppt/tags/tag154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0"/>
  <p:tag name="KSO_WM_UNIT_ID" val="custom20187311_12*m_i*1_10"/>
  <p:tag name="KSO_WM_UNIT_LAYERLEVEL" val="1_1"/>
  <p:tag name="KSO_WM_BEAUTIFY_FLAG" val="#wm#"/>
  <p:tag name="KSO_WM_TAG_VERSION" val="1.0"/>
  <p:tag name="KSO_WM_DIAGRAM_GROUP_CODE" val="m1-2"/>
</p:tagLst>
</file>

<file path=ppt/tags/tag155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1"/>
  <p:tag name="KSO_WM_UNIT_ID" val="custom20187311_12*m_i*1_11"/>
  <p:tag name="KSO_WM_UNIT_LAYERLEVEL" val="1_1"/>
  <p:tag name="KSO_WM_BEAUTIFY_FLAG" val="#wm#"/>
  <p:tag name="KSO_WM_TAG_VERSION" val="1.0"/>
  <p:tag name="KSO_WM_DIAGRAM_GROUP_CODE" val="m1-2"/>
</p:tagLst>
</file>

<file path=ppt/tags/tag156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2"/>
  <p:tag name="KSO_WM_UNIT_ID" val="custom20187311_12*m_i*1_12"/>
  <p:tag name="KSO_WM_UNIT_LAYERLEVEL" val="1_1"/>
  <p:tag name="KSO_WM_BEAUTIFY_FLAG" val="#wm#"/>
  <p:tag name="KSO_WM_TAG_VERSION" val="1.0"/>
  <p:tag name="KSO_WM_DIAGRAM_GROUP_CODE" val="m1-2"/>
</p:tagLst>
</file>

<file path=ppt/tags/tag157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3"/>
  <p:tag name="KSO_WM_UNIT_ID" val="custom20187311_12*m_i*1_13"/>
  <p:tag name="KSO_WM_UNIT_LAYERLEVEL" val="1_1"/>
  <p:tag name="KSO_WM_BEAUTIFY_FLAG" val="#wm#"/>
  <p:tag name="KSO_WM_TAG_VERSION" val="1.0"/>
  <p:tag name="KSO_WM_DIAGRAM_GROUP_CODE" val="m1-2"/>
</p:tagLst>
</file>

<file path=ppt/tags/tag158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4"/>
  <p:tag name="KSO_WM_UNIT_ID" val="custom20187311_12*m_i*1_14"/>
  <p:tag name="KSO_WM_UNIT_LAYERLEVEL" val="1_1"/>
  <p:tag name="KSO_WM_BEAUTIFY_FLAG" val="#wm#"/>
  <p:tag name="KSO_WM_TAG_VERSION" val="1.0"/>
  <p:tag name="KSO_WM_DIAGRAM_GROUP_CODE" val="m1-2"/>
</p:tagLst>
</file>

<file path=ppt/tags/tag159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3_2"/>
  <p:tag name="KSO_WM_UNIT_ID" val="custom20187311_12*m_h_i*1_3_2"/>
  <p:tag name="KSO_WM_UNIT_LAYERLEVEL" val="1_1_1"/>
  <p:tag name="KSO_WM_BEAUTIFY_FLAG" val="#wm#"/>
  <p:tag name="KSO_WM_TAG_VERSION" val="1.0"/>
  <p:tag name="KSO_WM_DIAGRAM_GROUP_CODE" val="m1-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6"/>
  <p:tag name="KSO_WM_UNIT_ID" val="custom20187311_12*m_i*1_16"/>
  <p:tag name="KSO_WM_UNIT_LAYERLEVEL" val="1_1"/>
  <p:tag name="KSO_WM_BEAUTIFY_FLAG" val="#wm#"/>
  <p:tag name="KSO_WM_TAG_VERSION" val="1.0"/>
  <p:tag name="KSO_WM_DIAGRAM_GROUP_CODE" val="m1-2"/>
</p:tagLst>
</file>

<file path=ppt/tags/tag161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7"/>
  <p:tag name="KSO_WM_UNIT_ID" val="custom20187311_12*m_i*1_17"/>
  <p:tag name="KSO_WM_UNIT_LAYERLEVEL" val="1_1"/>
  <p:tag name="KSO_WM_BEAUTIFY_FLAG" val="#wm#"/>
  <p:tag name="KSO_WM_TAG_VERSION" val="1.0"/>
  <p:tag name="KSO_WM_DIAGRAM_GROUP_CODE" val="m1-2"/>
</p:tagLst>
</file>

<file path=ppt/tags/tag162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8"/>
  <p:tag name="KSO_WM_UNIT_ID" val="custom20187311_12*m_i*1_18"/>
  <p:tag name="KSO_WM_UNIT_LAYERLEVEL" val="1_1"/>
  <p:tag name="KSO_WM_BEAUTIFY_FLAG" val="#wm#"/>
  <p:tag name="KSO_WM_TAG_VERSION" val="1.0"/>
  <p:tag name="KSO_WM_DIAGRAM_GROUP_CODE" val="m1-2"/>
</p:tagLst>
</file>

<file path=ppt/tags/tag163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19"/>
  <p:tag name="KSO_WM_UNIT_ID" val="custom20187311_12*m_i*1_19"/>
  <p:tag name="KSO_WM_UNIT_LAYERLEVEL" val="1_1"/>
  <p:tag name="KSO_WM_BEAUTIFY_FLAG" val="#wm#"/>
  <p:tag name="KSO_WM_TAG_VERSION" val="1.0"/>
  <p:tag name="KSO_WM_DIAGRAM_GROUP_CODE" val="m1-2"/>
</p:tagLst>
</file>

<file path=ppt/tags/tag164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0"/>
  <p:tag name="KSO_WM_UNIT_ID" val="custom20187311_12*m_i*1_20"/>
  <p:tag name="KSO_WM_UNIT_LAYERLEVEL" val="1_1"/>
  <p:tag name="KSO_WM_BEAUTIFY_FLAG" val="#wm#"/>
  <p:tag name="KSO_WM_TAG_VERSION" val="1.0"/>
  <p:tag name="KSO_WM_DIAGRAM_GROUP_CODE" val="m1-2"/>
</p:tagLst>
</file>

<file path=ppt/tags/tag165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4_2"/>
  <p:tag name="KSO_WM_UNIT_ID" val="custom20187311_12*m_h_i*1_4_2"/>
  <p:tag name="KSO_WM_UNIT_LAYERLEVEL" val="1_1_1"/>
  <p:tag name="KSO_WM_BEAUTIFY_FLAG" val="#wm#"/>
  <p:tag name="KSO_WM_TAG_VERSION" val="1.0"/>
  <p:tag name="KSO_WM_DIAGRAM_GROUP_CODE" val="m1-2"/>
</p:tagLst>
</file>

<file path=ppt/tags/tag166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2"/>
  <p:tag name="KSO_WM_UNIT_ID" val="custom20187311_12*m_i*1_22"/>
  <p:tag name="KSO_WM_UNIT_LAYERLEVEL" val="1_1"/>
  <p:tag name="KSO_WM_BEAUTIFY_FLAG" val="#wm#"/>
  <p:tag name="KSO_WM_TAG_VERSION" val="1.0"/>
  <p:tag name="KSO_WM_DIAGRAM_GROUP_CODE" val="m1-2"/>
</p:tagLst>
</file>

<file path=ppt/tags/tag167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3"/>
  <p:tag name="KSO_WM_UNIT_ID" val="custom20187311_12*m_i*1_23"/>
  <p:tag name="KSO_WM_UNIT_LAYERLEVEL" val="1_1"/>
  <p:tag name="KSO_WM_BEAUTIFY_FLAG" val="#wm#"/>
  <p:tag name="KSO_WM_TAG_VERSION" val="1.0"/>
  <p:tag name="KSO_WM_DIAGRAM_GROUP_CODE" val="m1-2"/>
</p:tagLst>
</file>

<file path=ppt/tags/tag168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4"/>
  <p:tag name="KSO_WM_UNIT_ID" val="custom20187311_12*m_i*1_24"/>
  <p:tag name="KSO_WM_UNIT_LAYERLEVEL" val="1_1"/>
  <p:tag name="KSO_WM_BEAUTIFY_FLAG" val="#wm#"/>
  <p:tag name="KSO_WM_TAG_VERSION" val="1.0"/>
  <p:tag name="KSO_WM_DIAGRAM_GROUP_CODE" val="m1-2"/>
</p:tagLst>
</file>

<file path=ppt/tags/tag169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27"/>
  <p:tag name="KSO_WM_UNIT_ID" val="custom20187311_12*m_i*1_27"/>
  <p:tag name="KSO_WM_UNIT_LAYERLEVEL" val="1_1"/>
  <p:tag name="KSO_WM_BEAUTIFY_FLAG" val="#wm#"/>
  <p:tag name="KSO_WM_TAG_VERSION" val="1.0"/>
  <p:tag name="KSO_WM_DIAGRAM_GROUP_CODE" val="m1-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TEMPLATE_CATEGORY" val="custom"/>
  <p:tag name="KSO_WM_TEMPLATE_INDEX" val="20187311"/>
  <p:tag name="KSO_WM_UNIT_TYPE" val="m_i"/>
  <p:tag name="KSO_WM_UNIT_INDEX" val="1_31"/>
  <p:tag name="KSO_WM_UNIT_ID" val="custom20187311_12*m_i*1_31"/>
  <p:tag name="KSO_WM_UNIT_LAYERLEVEL" val="1_1"/>
  <p:tag name="KSO_WM_BEAUTIFY_FLAG" val="#wm#"/>
  <p:tag name="KSO_WM_TAG_VERSION" val="1.0"/>
  <p:tag name="KSO_WM_DIAGRAM_GROUP_CODE" val="m1-2"/>
</p:tagLst>
</file>

<file path=ppt/tags/tag171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1_1"/>
  <p:tag name="KSO_WM_UNIT_ID" val="custom20187311_12*m_h_i*1_1_1"/>
  <p:tag name="KSO_WM_UNIT_LAYERLEVEL" val="1_1_1"/>
  <p:tag name="KSO_WM_BEAUTIFY_FLAG" val="#wm#"/>
  <p:tag name="KSO_WM_TAG_VERSION" val="1.0"/>
  <p:tag name="KSO_WM_DIAGRAM_GROUP_CODE" val="m1-2"/>
</p:tagLst>
</file>

<file path=ppt/tags/tag172.xml><?xml version="1.0" encoding="utf-8"?>
<p:tagLst xmlns:p="http://schemas.openxmlformats.org/presentationml/2006/main">
  <p:tag name="KSO_WM_TEMPLATE_CATEGORY" val="custom"/>
  <p:tag name="KSO_WM_TEMPLATE_INDEX" val="20187311"/>
  <p:tag name="KSO_WM_UNIT_TYPE" val="m_h_a"/>
  <p:tag name="KSO_WM_UNIT_INDEX" val="1_1_1"/>
  <p:tag name="KSO_WM_UNIT_ID" val="custom20187311_12*m_h_a*1_1_1"/>
  <p:tag name="KSO_WM_UNIT_LAYERLEVEL" val="1_1_1"/>
  <p:tag name="KSO_WM_UNIT_VALUE" val="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2014年"/>
</p:tagLst>
</file>

<file path=ppt/tags/tag173.xml><?xml version="1.0" encoding="utf-8"?>
<p:tagLst xmlns:p="http://schemas.openxmlformats.org/presentationml/2006/main">
  <p:tag name="KSO_WM_TEMPLATE_CATEGORY" val="custom"/>
  <p:tag name="KSO_WM_TEMPLATE_INDEX" val="20187311"/>
  <p:tag name="KSO_WM_UNIT_TYPE" val="m_h_f"/>
  <p:tag name="KSO_WM_UNIT_INDEX" val="1_1_1"/>
  <p:tag name="KSO_WM_UNIT_ID" val="custom20187311_12*m_h_f*1_1_1"/>
  <p:tag name="KSO_WM_UNIT_LAYERLEVEL" val="1_1_1"/>
  <p:tag name="KSO_WM_UNIT_VALUE" val="27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今年发生的重大事件"/>
</p:tagLst>
</file>

<file path=ppt/tags/tag174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2_1"/>
  <p:tag name="KSO_WM_UNIT_ID" val="custom20187311_12*m_h_i*1_2_1"/>
  <p:tag name="KSO_WM_UNIT_LAYERLEVEL" val="1_1_1"/>
  <p:tag name="KSO_WM_BEAUTIFY_FLAG" val="#wm#"/>
  <p:tag name="KSO_WM_TAG_VERSION" val="1.0"/>
  <p:tag name="KSO_WM_DIAGRAM_GROUP_CODE" val="m1-2"/>
</p:tagLst>
</file>

<file path=ppt/tags/tag175.xml><?xml version="1.0" encoding="utf-8"?>
<p:tagLst xmlns:p="http://schemas.openxmlformats.org/presentationml/2006/main">
  <p:tag name="KSO_WM_TEMPLATE_CATEGORY" val="custom"/>
  <p:tag name="KSO_WM_TEMPLATE_INDEX" val="20187311"/>
  <p:tag name="KSO_WM_UNIT_TYPE" val="m_h_a"/>
  <p:tag name="KSO_WM_UNIT_INDEX" val="1_2_1"/>
  <p:tag name="KSO_WM_UNIT_ID" val="custom20187311_12*m_h_a*1_2_1"/>
  <p:tag name="KSO_WM_UNIT_LAYERLEVEL" val="1_1_1"/>
  <p:tag name="KSO_WM_UNIT_VALUE" val="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2015年"/>
</p:tagLst>
</file>

<file path=ppt/tags/tag176.xml><?xml version="1.0" encoding="utf-8"?>
<p:tagLst xmlns:p="http://schemas.openxmlformats.org/presentationml/2006/main">
  <p:tag name="KSO_WM_TEMPLATE_CATEGORY" val="custom"/>
  <p:tag name="KSO_WM_TEMPLATE_INDEX" val="20187311"/>
  <p:tag name="KSO_WM_UNIT_TYPE" val="m_h_f"/>
  <p:tag name="KSO_WM_UNIT_INDEX" val="1_2_1"/>
  <p:tag name="KSO_WM_UNIT_ID" val="custom20187311_12*m_h_f*1_2_1"/>
  <p:tag name="KSO_WM_UNIT_LAYERLEVEL" val="1_1_1"/>
  <p:tag name="KSO_WM_UNIT_VALUE" val="27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今年发生的重大事件"/>
</p:tagLst>
</file>

<file path=ppt/tags/tag177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3_1"/>
  <p:tag name="KSO_WM_UNIT_ID" val="custom20187311_12*m_h_i*1_3_1"/>
  <p:tag name="KSO_WM_UNIT_LAYERLEVEL" val="1_1_1"/>
  <p:tag name="KSO_WM_BEAUTIFY_FLAG" val="#wm#"/>
  <p:tag name="KSO_WM_TAG_VERSION" val="1.0"/>
  <p:tag name="KSO_WM_DIAGRAM_GROUP_CODE" val="m1-2"/>
</p:tagLst>
</file>

<file path=ppt/tags/tag178.xml><?xml version="1.0" encoding="utf-8"?>
<p:tagLst xmlns:p="http://schemas.openxmlformats.org/presentationml/2006/main">
  <p:tag name="KSO_WM_TEMPLATE_CATEGORY" val="custom"/>
  <p:tag name="KSO_WM_TEMPLATE_INDEX" val="20187311"/>
  <p:tag name="KSO_WM_UNIT_TYPE" val="m_h_a"/>
  <p:tag name="KSO_WM_UNIT_INDEX" val="1_3_1"/>
  <p:tag name="KSO_WM_UNIT_ID" val="custom20187311_12*m_h_a*1_3_1"/>
  <p:tag name="KSO_WM_UNIT_LAYERLEVEL" val="1_1_1"/>
  <p:tag name="KSO_WM_UNIT_VALUE" val="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2016年"/>
</p:tagLst>
</file>

<file path=ppt/tags/tag179.xml><?xml version="1.0" encoding="utf-8"?>
<p:tagLst xmlns:p="http://schemas.openxmlformats.org/presentationml/2006/main">
  <p:tag name="KSO_WM_TEMPLATE_CATEGORY" val="custom"/>
  <p:tag name="KSO_WM_TEMPLATE_INDEX" val="20187311"/>
  <p:tag name="KSO_WM_UNIT_TYPE" val="m_h_f"/>
  <p:tag name="KSO_WM_UNIT_INDEX" val="1_3_1"/>
  <p:tag name="KSO_WM_UNIT_ID" val="custom20187311_12*m_h_f*1_3_1"/>
  <p:tag name="KSO_WM_UNIT_LAYERLEVEL" val="1_1_1"/>
  <p:tag name="KSO_WM_UNIT_VALUE" val="27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今年发生的重大事件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TEMPLATE_CATEGORY" val="custom"/>
  <p:tag name="KSO_WM_TEMPLATE_INDEX" val="20187311"/>
  <p:tag name="KSO_WM_UNIT_TYPE" val="m_h_i"/>
  <p:tag name="KSO_WM_UNIT_INDEX" val="1_4_1"/>
  <p:tag name="KSO_WM_UNIT_ID" val="custom20187311_12*m_h_i*1_4_1"/>
  <p:tag name="KSO_WM_UNIT_LAYERLEVEL" val="1_1_1"/>
  <p:tag name="KSO_WM_BEAUTIFY_FLAG" val="#wm#"/>
  <p:tag name="KSO_WM_TAG_VERSION" val="1.0"/>
  <p:tag name="KSO_WM_DIAGRAM_GROUP_CODE" val="m1-2"/>
</p:tagLst>
</file>

<file path=ppt/tags/tag181.xml><?xml version="1.0" encoding="utf-8"?>
<p:tagLst xmlns:p="http://schemas.openxmlformats.org/presentationml/2006/main">
  <p:tag name="KSO_WM_TEMPLATE_CATEGORY" val="custom"/>
  <p:tag name="KSO_WM_TEMPLATE_INDEX" val="20187311"/>
  <p:tag name="KSO_WM_UNIT_TYPE" val="m_h_a"/>
  <p:tag name="KSO_WM_UNIT_INDEX" val="1_4_1"/>
  <p:tag name="KSO_WM_UNIT_ID" val="custom20187311_12*m_h_a*1_4_1"/>
  <p:tag name="KSO_WM_UNIT_LAYERLEVEL" val="1_1_1"/>
  <p:tag name="KSO_WM_UNIT_VALUE" val="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2017年"/>
</p:tagLst>
</file>

<file path=ppt/tags/tag182.xml><?xml version="1.0" encoding="utf-8"?>
<p:tagLst xmlns:p="http://schemas.openxmlformats.org/presentationml/2006/main">
  <p:tag name="KSO_WM_TEMPLATE_CATEGORY" val="custom"/>
  <p:tag name="KSO_WM_TEMPLATE_INDEX" val="20187311"/>
  <p:tag name="KSO_WM_UNIT_TYPE" val="m_h_f"/>
  <p:tag name="KSO_WM_UNIT_INDEX" val="1_4_1"/>
  <p:tag name="KSO_WM_UNIT_ID" val="custom20187311_12*m_h_f*1_4_1"/>
  <p:tag name="KSO_WM_UNIT_LAYERLEVEL" val="1_1_1"/>
  <p:tag name="KSO_WM_UNIT_VALUE" val="27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2"/>
  <p:tag name="KSO_WM_UNIT_PRESET_TEXT" val="今年发生的重大事件"/>
</p:tagLst>
</file>

<file path=ppt/tags/tag183.xml><?xml version="1.0" encoding="utf-8"?>
<p:tagLst xmlns:p="http://schemas.openxmlformats.org/presentationml/2006/main">
  <p:tag name="KSO_WM_TEMPLATE_CATEGORY" val="custom"/>
  <p:tag name="KSO_WM_TEMPLATE_INDEX" val="20218863"/>
  <p:tag name="KSO_WM_TAG_VERSION" val="1.0"/>
  <p:tag name="KSO_WM_SLIDE_ID" val="custom20187311_12"/>
  <p:tag name="KSO_WM_SLIDE_INDEX" val="12"/>
  <p:tag name="KSO_WM_SLIDE_ITEM_CNT" val="6"/>
  <p:tag name="KSO_WM_SLIDE_LAYOUT" val="a_f_b_m"/>
  <p:tag name="KSO_WM_SLIDE_LAYOUT_CNT" val="1_1_1_1"/>
  <p:tag name="KSO_WM_SLIDE_TYPE" val="text"/>
  <p:tag name="KSO_WM_BEAUTIFY_FLAG" val="#wm#"/>
  <p:tag name="KSO_WM_SLIDE_POSITION" val="42*47"/>
  <p:tag name="KSO_WM_SLIDE_SIZE" val="877*384"/>
  <p:tag name="KSO_WM_DIAGRAM_GROUP_CODE" val="m1-2"/>
  <p:tag name="KSO_WM_SLIDE_SUBTYPE" val="diag"/>
</p:tagLst>
</file>

<file path=ppt/tags/tag184.xml><?xml version="1.0" encoding="utf-8"?>
<p:tagLst xmlns:p="http://schemas.openxmlformats.org/presentationml/2006/main">
  <p:tag name="KSO_WM_TEMPLATE_CATEGORY" val="custom"/>
  <p:tag name="KSO_WM_TEMPLATE_INDEX" val="20218863"/>
</p:tagLst>
</file>

<file path=ppt/tags/tag185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2_5"/>
  <p:tag name="KSO_WM_UNIT_ID" val="custom20187309_23*q_h_i*1_2_5"/>
  <p:tag name="KSO_WM_UNIT_LAYERLEVEL" val="1_1_1"/>
  <p:tag name="KSO_WM_BEAUTIFY_FLAG" val="#wm#"/>
  <p:tag name="KSO_WM_DIAGRAM_GROUP_CODE" val="q1-1"/>
</p:tagLst>
</file>

<file path=ppt/tags/tag186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1_2"/>
  <p:tag name="KSO_WM_UNIT_ID" val="custom20187309_23*q_h_i*1_1_2"/>
  <p:tag name="KSO_WM_UNIT_LAYERLEVEL" val="1_1_1"/>
  <p:tag name="KSO_WM_BEAUTIFY_FLAG" val="#wm#"/>
  <p:tag name="KSO_WM_DIAGRAM_GROUP_CODE" val="q1-1"/>
</p:tagLst>
</file>

<file path=ppt/tags/tag187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1_3"/>
  <p:tag name="KSO_WM_UNIT_ID" val="custom20187309_23*q_h_i*1_1_3"/>
  <p:tag name="KSO_WM_UNIT_LAYERLEVEL" val="1_1_1"/>
  <p:tag name="KSO_WM_BEAUTIFY_FLAG" val="#wm#"/>
  <p:tag name="KSO_WM_DIAGRAM_GROUP_CODE" val="q1-1"/>
</p:tagLst>
</file>

<file path=ppt/tags/tag18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7309_23*i*6"/>
  <p:tag name="KSO_WM_TEMPLATE_CATEGORY" val="custom"/>
  <p:tag name="KSO_WM_TEMPLATE_INDEX" val="20187309"/>
  <p:tag name="KSO_WM_UNIT_INDEX" val="6"/>
</p:tagLst>
</file>

<file path=ppt/tags/tag189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2_3"/>
  <p:tag name="KSO_WM_UNIT_ID" val="custom20187309_23*q_h_i*1_2_3"/>
  <p:tag name="KSO_WM_UNIT_LAYERLEVEL" val="1_1_1"/>
  <p:tag name="KSO_WM_BEAUTIFY_FLAG" val="#wm#"/>
  <p:tag name="KSO_WM_DIAGRAM_GROUP_CODE" val="q1-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2_4"/>
  <p:tag name="KSO_WM_UNIT_ID" val="custom20187309_23*q_h_i*1_2_4"/>
  <p:tag name="KSO_WM_UNIT_LAYERLEVEL" val="1_1_1"/>
  <p:tag name="KSO_WM_BEAUTIFY_FLAG" val="#wm#"/>
  <p:tag name="KSO_WM_DIAGRAM_GROUP_CODE" val="q1-1"/>
</p:tagLst>
</file>

<file path=ppt/tags/tag191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1_1"/>
  <p:tag name="KSO_WM_UNIT_ID" val="custom20187309_23*q_h_i*1_1_1"/>
  <p:tag name="KSO_WM_UNIT_LAYERLEVEL" val="1_1_1"/>
  <p:tag name="KSO_WM_BEAUTIFY_FLAG" val="#wm#"/>
  <p:tag name="KSO_WM_DIAGRAM_GROUP_CODE" val="q1-1"/>
</p:tagLst>
</file>

<file path=ppt/tags/tag192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1_4"/>
  <p:tag name="KSO_WM_UNIT_ID" val="custom20187309_23*q_h_i*1_1_4"/>
  <p:tag name="KSO_WM_UNIT_LAYERLEVEL" val="1_1_1"/>
  <p:tag name="KSO_WM_BEAUTIFY_FLAG" val="#wm#"/>
  <p:tag name="KSO_WM_DIAGRAM_GROUP_CODE" val="q1-1"/>
</p:tagLst>
</file>

<file path=ppt/tags/tag193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2_1"/>
  <p:tag name="KSO_WM_UNIT_ID" val="custom20187309_23*q_h_i*1_2_1"/>
  <p:tag name="KSO_WM_UNIT_LAYERLEVEL" val="1_1_1"/>
  <p:tag name="KSO_WM_BEAUTIFY_FLAG" val="#wm#"/>
  <p:tag name="KSO_WM_DIAGRAM_GROUP_CODE" val="q1-1"/>
</p:tagLst>
</file>

<file path=ppt/tags/tag194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f"/>
  <p:tag name="KSO_WM_UNIT_INDEX" val="1_2_1"/>
  <p:tag name="KSO_WM_UNIT_ID" val="custom20187309_23*q_h_f*1_2_1"/>
  <p:tag name="KSO_WM_UNIT_LAYERLEVEL" val="1_1_1"/>
  <p:tag name="KSO_WM_UNIT_VALUE" val="207"/>
  <p:tag name="KSO_WM_UNIT_HIGHLIGHT" val="0"/>
  <p:tag name="KSO_WM_UNIT_COMPATIBLE" val="0"/>
  <p:tag name="KSO_WM_UNIT_CLEAR" val="0"/>
  <p:tag name="KSO_WM_BEAUTIFY_FLAG" val="#wm#"/>
  <p:tag name="KSO_WM_UNIT_PRESET_TEXT_INDEX" val="2"/>
  <p:tag name="KSO_WM_UNIT_PRESET_TEXT_LEN" val="10"/>
  <p:tag name="KSO_WM_DIAGRAM_GROUP_CODE" val="q1-1"/>
</p:tagLst>
</file>

<file path=ppt/tags/tag195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a"/>
  <p:tag name="KSO_WM_UNIT_INDEX" val="1_2_1"/>
  <p:tag name="KSO_WM_UNIT_ID" val="custom20187309_23*q_h_a*1_2_1"/>
  <p:tag name="KSO_WM_UNIT_LAYERLEVEL" val="1_1_1"/>
  <p:tag name="KSO_WM_UNIT_VALUE" val="12"/>
  <p:tag name="KSO_WM_UNIT_HIGHLIGHT" val="0"/>
  <p:tag name="KSO_WM_UNIT_COMPATIBLE" val="0"/>
  <p:tag name="KSO_WM_UNIT_CLEAR" val="0"/>
  <p:tag name="KSO_WM_BEAUTIFY_FLAG" val="#wm#"/>
  <p:tag name="KSO_WM_UNIT_PRESET_TEXT_INDEX" val="2"/>
  <p:tag name="KSO_WM_UNIT_PRESET_TEXT_LEN" val="10"/>
  <p:tag name="KSO_WM_DIAGRAM_GROUP_CODE" val="q1-1"/>
</p:tagLst>
</file>

<file path=ppt/tags/tag196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a"/>
  <p:tag name="KSO_WM_UNIT_INDEX" val="1_1_1"/>
  <p:tag name="KSO_WM_UNIT_ID" val="custom20187309_23*q_h_a*1_1_1"/>
  <p:tag name="KSO_WM_UNIT_LAYERLEVEL" val="1_1_1"/>
  <p:tag name="KSO_WM_UNIT_VALUE" val="13"/>
  <p:tag name="KSO_WM_UNIT_HIGHLIGHT" val="0"/>
  <p:tag name="KSO_WM_UNIT_COMPATIBLE" val="0"/>
  <p:tag name="KSO_WM_UNIT_CLEAR" val="0"/>
  <p:tag name="KSO_WM_BEAUTIFY_FLAG" val="#wm#"/>
  <p:tag name="KSO_WM_UNIT_PRESET_TEXT_INDEX" val="2"/>
  <p:tag name="KSO_WM_UNIT_PRESET_TEXT_LEN" val="10"/>
  <p:tag name="KSO_WM_DIAGRAM_GROUP_CODE" val="q1-1"/>
</p:tagLst>
</file>

<file path=ppt/tags/tag197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f"/>
  <p:tag name="KSO_WM_UNIT_INDEX" val="1_1_1"/>
  <p:tag name="KSO_WM_UNIT_ID" val="custom20187309_23*q_h_f*1_1_1"/>
  <p:tag name="KSO_WM_UNIT_LAYERLEVEL" val="1_1_1"/>
  <p:tag name="KSO_WM_UNIT_VALUE" val="207"/>
  <p:tag name="KSO_WM_UNIT_HIGHLIGHT" val="0"/>
  <p:tag name="KSO_WM_UNIT_COMPATIBLE" val="0"/>
  <p:tag name="KSO_WM_UNIT_CLEAR" val="0"/>
  <p:tag name="KSO_WM_BEAUTIFY_FLAG" val="#wm#"/>
  <p:tag name="KSO_WM_UNIT_PRESET_TEXT_INDEX" val="2"/>
  <p:tag name="KSO_WM_UNIT_PRESET_TEXT_LEN" val="10"/>
  <p:tag name="KSO_WM_DIAGRAM_GROUP_CODE" val="q1-1"/>
</p:tagLst>
</file>

<file path=ppt/tags/tag198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2_2"/>
  <p:tag name="KSO_WM_UNIT_ID" val="custom20187309_23*q_h_i*1_2_2"/>
  <p:tag name="KSO_WM_UNIT_LAYERLEVEL" val="1_1_1"/>
  <p:tag name="KSO_WM_BEAUTIFY_FLAG" val="#wm#"/>
  <p:tag name="KSO_WM_DIAGRAM_GROUP_CODE" val="q1-1"/>
</p:tagLst>
</file>

<file path=ppt/tags/tag199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q_h_i"/>
  <p:tag name="KSO_WM_UNIT_INDEX" val="1_1_5"/>
  <p:tag name="KSO_WM_UNIT_ID" val="custom20187309_23*q_h_i*1_1_5"/>
  <p:tag name="KSO_WM_UNIT_LAYERLEVEL" val="1_1_1"/>
  <p:tag name="KSO_WM_BEAUTIFY_FLAG" val="#wm#"/>
  <p:tag name="KSO_WM_DIAGRAM_GROUP_CODE" val="q1-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TEMPLATE_CATEGORY" val="custom"/>
  <p:tag name="KSO_WM_TEMPLATE_INDEX" val="20218863"/>
  <p:tag name="KSO_WM_TAG_VERSION" val="1.0"/>
  <p:tag name="KSO_WM_SLIDE_ID" val="custom20187309_23"/>
  <p:tag name="KSO_WM_SLIDE_INDEX" val="23"/>
  <p:tag name="KSO_WM_SLIDE_ITEM_CNT" val="2"/>
  <p:tag name="KSO_WM_SLIDE_LAYOUT" val="a_q_b"/>
  <p:tag name="KSO_WM_SLIDE_LAYOUT_CNT" val="1_1_1"/>
  <p:tag name="KSO_WM_SLIDE_TYPE" val="text"/>
  <p:tag name="KSO_WM_SLIDE_SUBTYPE" val="diag"/>
  <p:tag name="KSO_WM_BEAUTIFY_FLAG" val="#wm#"/>
  <p:tag name="KSO_WM_SLIDE_POSITION" val="77*77"/>
  <p:tag name="KSO_WM_SLIDE_SIZE" val="830*388"/>
  <p:tag name="KSO_WM_DIAGRAM_GROUP_CODE" val="q1-1"/>
</p:tagLst>
</file>

<file path=ppt/tags/tag201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02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0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04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0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9370*5165*459*459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06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07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08.xml><?xml version="1.0" encoding="utf-8"?>
<p:tagLst xmlns:p="http://schemas.openxmlformats.org/presentationml/2006/main">
  <p:tag name="KSO_WM_TEMPLATE_CATEGORY" val="custom"/>
  <p:tag name="KSO_WM_TEMPLATE_INDEX" val="20218863"/>
  <p:tag name="KSO_WM_TAG_VERSION" val="1.0"/>
  <p:tag name="KSO_WM_SLIDE_ID" val="custom20189114_34"/>
  <p:tag name="KSO_WM_SLIDE_INDEX" val="34"/>
  <p:tag name="KSO_WM_SLIDE_ITEM_CNT" val="1"/>
  <p:tag name="KSO_WM_SLIDE_LAYOUT" val="a_b_d"/>
  <p:tag name="KSO_WM_SLIDE_LAYOUT_CNT" val="1_1_1"/>
  <p:tag name="KSO_WM_SLIDE_TYPE" val="text"/>
  <p:tag name="KSO_WM_BEAUTIFY_FLAG" val="#wm#"/>
  <p:tag name="KSO_WM_SLIDE_POSITION" val="32*47"/>
  <p:tag name="KSO_WM_SLIDE_SIZE" val="890*389"/>
  <p:tag name="KSO_WM_SLIDE_SUBTYPE" val="picTxt"/>
</p:tagLst>
</file>

<file path=ppt/tags/tag209.xml><?xml version="1.0" encoding="utf-8"?>
<p:tagLst xmlns:p="http://schemas.openxmlformats.org/presentationml/2006/main">
  <p:tag name="KSO_WM_TEMPLATE_CATEGORY" val="custom"/>
  <p:tag name="KSO_WM_TEMPLATE_INDEX" val="20218863"/>
  <p:tag name="KSO_WM_TAG_VERSION" val="1.0"/>
  <p:tag name="KSO_WM_SLIDE_ID" val="custom20189114_34"/>
  <p:tag name="KSO_WM_SLIDE_INDEX" val="34"/>
  <p:tag name="KSO_WM_SLIDE_ITEM_CNT" val="1"/>
  <p:tag name="KSO_WM_SLIDE_LAYOUT" val="a_b_d"/>
  <p:tag name="KSO_WM_SLIDE_LAYOUT_CNT" val="1_1_1"/>
  <p:tag name="KSO_WM_SLIDE_TYPE" val="text"/>
  <p:tag name="KSO_WM_BEAUTIFY_FLAG" val="#wm#"/>
  <p:tag name="KSO_WM_SLIDE_POSITION" val="32*47"/>
  <p:tag name="KSO_WM_SLIDE_SIZE" val="890*389"/>
  <p:tag name="KSO_WM_SLIDE_SUBTYPE" val="picTxt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11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d"/>
  <p:tag name="KSO_WM_UNIT_INDEX" val="1"/>
  <p:tag name="KSO_WM_UNIT_ID" val="custom20187309_16*d*1"/>
  <p:tag name="KSO_WM_UNIT_LAYERLEVEL" val="1"/>
  <p:tag name="KSO_WM_UNIT_VALUE" val="794*2853"/>
  <p:tag name="KSO_WM_UNIT_HIGHLIGHT" val="0"/>
  <p:tag name="KSO_WM_UNIT_COMPATIBLE" val="0"/>
  <p:tag name="KSO_WM_UNIT_CLEAR" val="0"/>
  <p:tag name="KSO_WM_BEAUTIFY_FLAG" val="#wm#"/>
</p:tagLst>
</file>

<file path=ppt/tags/tag212.xml><?xml version="1.0" encoding="utf-8"?>
<p:tagLst xmlns:p="http://schemas.openxmlformats.org/presentationml/2006/main">
  <p:tag name="PA" val="v4.0.0"/>
  <p:tag name="KSO_WM_TAG_VERSION" val="1.0"/>
  <p:tag name="KSO_WM_BEAUTIFY_FLAG" val="#wm#"/>
  <p:tag name="KSO_WM_UNIT_TYPE" val="i"/>
  <p:tag name="KSO_WM_UNIT_ID" val="custom20187309_16*i*17"/>
  <p:tag name="KSO_WM_TEMPLATE_CATEGORY" val="custom"/>
  <p:tag name="KSO_WM_TEMPLATE_INDEX" val="20187309"/>
  <p:tag name="KSO_WM_UNIT_INDEX" val="17"/>
</p:tagLst>
</file>

<file path=ppt/tags/tag213.xml><?xml version="1.0" encoding="utf-8"?>
<p:tagLst xmlns:p="http://schemas.openxmlformats.org/presentationml/2006/main">
  <p:tag name="PA" val="v4.0.0"/>
  <p:tag name="KSO_WM_UNIT_LAYERLEVEL" val="1_1"/>
  <p:tag name="KSO_WM_DIAGRAM_GROUP_CODE" val="l1m1-1"/>
  <p:tag name="KSO_WM_TAG_VERSION" val="1.0"/>
  <p:tag name="KSO_WM_BEAUTIFY_FLAG" val="#wm#"/>
  <p:tag name="KSO_WM_UNIT_TYPE" val="i"/>
  <p:tag name="KSO_WM_UNIT_ID" val="custom20187309_16*i*18"/>
  <p:tag name="KSO_WM_TEMPLATE_CATEGORY" val="custom"/>
  <p:tag name="KSO_WM_TEMPLATE_INDEX" val="20187309"/>
  <p:tag name="KSO_WM_UNIT_INDEX" val="18"/>
</p:tagLst>
</file>

<file path=ppt/tags/tag214.xml><?xml version="1.0" encoding="utf-8"?>
<p:tagLst xmlns:p="http://schemas.openxmlformats.org/presentationml/2006/main">
  <p:tag name="PA" val="v4.0.0"/>
  <p:tag name="KSO_WM_UNIT_LAYERLEVEL" val="1_1"/>
  <p:tag name="KSO_WM_DIAGRAM_GROUP_CODE" val="l1m1-1"/>
  <p:tag name="KSO_WM_TAG_VERSION" val="1.0"/>
  <p:tag name="KSO_WM_BEAUTIFY_FLAG" val="#wm#"/>
  <p:tag name="KSO_WM_UNIT_TYPE" val="i"/>
  <p:tag name="KSO_WM_UNIT_ID" val="custom20187309_16*i*19"/>
  <p:tag name="KSO_WM_TEMPLATE_CATEGORY" val="custom"/>
  <p:tag name="KSO_WM_TEMPLATE_INDEX" val="20187309"/>
  <p:tag name="KSO_WM_UNIT_INDEX" val="19"/>
</p:tagLst>
</file>

<file path=ppt/tags/tag215.xml><?xml version="1.0" encoding="utf-8"?>
<p:tagLst xmlns:p="http://schemas.openxmlformats.org/presentationml/2006/main">
  <p:tag name="PA" val="v4.0.0"/>
  <p:tag name="KSO_WM_UNIT_LAYERLEVEL" val="1_1"/>
  <p:tag name="KSO_WM_DIAGRAM_GROUP_CODE" val="l1m1-1"/>
  <p:tag name="KSO_WM_TAG_VERSION" val="1.0"/>
  <p:tag name="KSO_WM_BEAUTIFY_FLAG" val="#wm#"/>
  <p:tag name="KSO_WM_UNIT_TYPE" val="i"/>
  <p:tag name="KSO_WM_UNIT_ID" val="custom20187309_16*i*20"/>
  <p:tag name="KSO_WM_TEMPLATE_CATEGORY" val="custom"/>
  <p:tag name="KSO_WM_TEMPLATE_INDEX" val="20187309"/>
  <p:tag name="KSO_WM_UNIT_INDEX" val="20"/>
</p:tagLst>
</file>

<file path=ppt/tags/tag216.xml><?xml version="1.0" encoding="utf-8"?>
<p:tagLst xmlns:p="http://schemas.openxmlformats.org/presentationml/2006/main">
  <p:tag name="PA" val="v4.0.0"/>
  <p:tag name="KSO_WM_UNIT_LAYERLEVEL" val="1_1"/>
  <p:tag name="KSO_WM_DIAGRAM_GROUP_CODE" val="l1m1-1"/>
  <p:tag name="KSO_WM_TAG_VERSION" val="1.0"/>
  <p:tag name="KSO_WM_BEAUTIFY_FLAG" val="#wm#"/>
  <p:tag name="KSO_WM_UNIT_TYPE" val="i"/>
  <p:tag name="KSO_WM_UNIT_ID" val="custom20187309_16*i*21"/>
  <p:tag name="KSO_WM_TEMPLATE_CATEGORY" val="custom"/>
  <p:tag name="KSO_WM_TEMPLATE_INDEX" val="20187309"/>
  <p:tag name="KSO_WM_UNIT_INDEX" val="21"/>
</p:tagLst>
</file>

<file path=ppt/tags/tag217.xml><?xml version="1.0" encoding="utf-8"?>
<p:tagLst xmlns:p="http://schemas.openxmlformats.org/presentationml/2006/main">
  <p:tag name="PA" val="v4.0.0"/>
  <p:tag name="KSO_WM_UNIT_LAYERLEVEL" val="1_1"/>
  <p:tag name="KSO_WM_DIAGRAM_GROUP_CODE" val="l1m1-1"/>
  <p:tag name="KSO_WM_TAG_VERSION" val="1.0"/>
  <p:tag name="KSO_WM_BEAUTIFY_FLAG" val="#wm#"/>
  <p:tag name="KSO_WM_UNIT_TYPE" val="i"/>
  <p:tag name="KSO_WM_UNIT_ID" val="custom20187309_16*i*22"/>
  <p:tag name="KSO_WM_TEMPLATE_CATEGORY" val="custom"/>
  <p:tag name="KSO_WM_TEMPLATE_INDEX" val="20187309"/>
  <p:tag name="KSO_WM_UNIT_INDEX" val="22"/>
</p:tagLst>
</file>

<file path=ppt/tags/tag218.xml><?xml version="1.0" encoding="utf-8"?>
<p:tagLst xmlns:p="http://schemas.openxmlformats.org/presentationml/2006/main">
  <p:tag name="PA" val="v4.0.0"/>
  <p:tag name="KSO_WM_UNIT_LAYERLEVEL" val="1_1_1"/>
  <p:tag name="KSO_WM_UNIT_VALUE" val="36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23"/>
  <p:tag name="KSO_WM_TEMPLATE_CATEGORY" val="custom"/>
  <p:tag name="KSO_WM_TEMPLATE_INDEX" val="20187309"/>
  <p:tag name="KSO_WM_UNIT_INDEX" val="23"/>
</p:tagLst>
</file>

<file path=ppt/tags/tag219.xml><?xml version="1.0" encoding="utf-8"?>
<p:tagLst xmlns:p="http://schemas.openxmlformats.org/presentationml/2006/main">
  <p:tag name="PA" val="v4.0.0"/>
  <p:tag name="KSO_WM_UNIT_LAYERLEVEL" val="1_1_1"/>
  <p:tag name="KSO_WM_UNIT_VALUE" val="36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24"/>
  <p:tag name="KSO_WM_TEMPLATE_CATEGORY" val="custom"/>
  <p:tag name="KSO_WM_TEMPLATE_INDEX" val="20187309"/>
  <p:tag name="KSO_WM_UNIT_INDEX" val="24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PA" val="v4.0.0"/>
  <p:tag name="KSO_WM_UNIT_LAYERLEVEL" val="1_1_1"/>
  <p:tag name="KSO_WM_UNIT_VALUE" val="35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25"/>
  <p:tag name="KSO_WM_TEMPLATE_CATEGORY" val="custom"/>
  <p:tag name="KSO_WM_TEMPLATE_INDEX" val="20187309"/>
  <p:tag name="KSO_WM_UNIT_INDEX" val="25"/>
</p:tagLst>
</file>

<file path=ppt/tags/tag221.xml><?xml version="1.0" encoding="utf-8"?>
<p:tagLst xmlns:p="http://schemas.openxmlformats.org/presentationml/2006/main">
  <p:tag name="PA" val="v4.0.0"/>
  <p:tag name="KSO_WM_UNIT_LAYERLEVEL" val="1_1_1"/>
  <p:tag name="KSO_WM_UNIT_VALUE" val="15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26"/>
  <p:tag name="KSO_WM_TEMPLATE_CATEGORY" val="custom"/>
  <p:tag name="KSO_WM_TEMPLATE_INDEX" val="20187309"/>
  <p:tag name="KSO_WM_UNIT_INDEX" val="26"/>
</p:tagLst>
</file>

<file path=ppt/tags/tag222.xml><?xml version="1.0" encoding="utf-8"?>
<p:tagLst xmlns:p="http://schemas.openxmlformats.org/presentationml/2006/main">
  <p:tag name="PA" val="v4.0.0"/>
  <p:tag name="KSO_WM_UNIT_LAYERLEVEL" val="1_1_1"/>
  <p:tag name="KSO_WM_UNIT_VALUE" val="29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28"/>
  <p:tag name="KSO_WM_TEMPLATE_CATEGORY" val="custom"/>
  <p:tag name="KSO_WM_TEMPLATE_INDEX" val="20187309"/>
  <p:tag name="KSO_WM_UNIT_INDEX" val="28"/>
</p:tagLst>
</file>

<file path=ppt/tags/tag223.xml><?xml version="1.0" encoding="utf-8"?>
<p:tagLst xmlns:p="http://schemas.openxmlformats.org/presentationml/2006/main">
  <p:tag name="PA" val="v4.0.0"/>
  <p:tag name="KSO_WM_UNIT_LAYERLEVEL" val="1_1_1"/>
  <p:tag name="KSO_WM_UNIT_VALUE" val="27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30"/>
  <p:tag name="KSO_WM_TEMPLATE_CATEGORY" val="custom"/>
  <p:tag name="KSO_WM_TEMPLATE_INDEX" val="20187309"/>
  <p:tag name="KSO_WM_UNIT_INDEX" val="30"/>
</p:tagLst>
</file>

<file path=ppt/tags/tag224.xml><?xml version="1.0" encoding="utf-8"?>
<p:tagLst xmlns:p="http://schemas.openxmlformats.org/presentationml/2006/main">
  <p:tag name="KSO_WM_TEMPLATE_CATEGORY" val="custom"/>
  <p:tag name="KSO_WM_TEMPLATE_INDEX" val="20187309"/>
  <p:tag name="KSO_WM_TAG_VERSION" val="1.0"/>
  <p:tag name="KSO_WM_UNIT_TYPE" val="d"/>
  <p:tag name="KSO_WM_UNIT_INDEX" val="2"/>
  <p:tag name="KSO_WM_UNIT_ID" val="custom20187309_16*d*2"/>
  <p:tag name="KSO_WM_UNIT_LAYERLEVEL" val="1"/>
  <p:tag name="KSO_WM_UNIT_VALUE" val="320*2693"/>
  <p:tag name="KSO_WM_UNIT_HIGHLIGHT" val="0"/>
  <p:tag name="KSO_WM_UNIT_COMPATIBLE" val="0"/>
  <p:tag name="KSO_WM_UNIT_CLEAR" val="0"/>
  <p:tag name="KSO_WM_BEAUTIFY_FLAG" val="#wm#"/>
</p:tagLst>
</file>

<file path=ppt/tags/tag225.xml><?xml version="1.0" encoding="utf-8"?>
<p:tagLst xmlns:p="http://schemas.openxmlformats.org/presentationml/2006/main">
  <p:tag name="KSO_WM_UNIT_LAYERLEVEL" val="1_1_1"/>
  <p:tag name="KSO_WM_UNIT_VALUE" val="3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38"/>
  <p:tag name="KSO_WM_TEMPLATE_CATEGORY" val="custom"/>
  <p:tag name="KSO_WM_TEMPLATE_INDEX" val="20187309"/>
  <p:tag name="KSO_WM_UNIT_INDEX" val="38"/>
</p:tagLst>
</file>

<file path=ppt/tags/tag226.xml><?xml version="1.0" encoding="utf-8"?>
<p:tagLst xmlns:p="http://schemas.openxmlformats.org/presentationml/2006/main">
  <p:tag name="KSO_WM_UNIT_LAYERLEVEL" val="1_1_1"/>
  <p:tag name="KSO_WM_UNIT_VALUE" val="1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39"/>
  <p:tag name="KSO_WM_TEMPLATE_CATEGORY" val="custom"/>
  <p:tag name="KSO_WM_TEMPLATE_INDEX" val="20187309"/>
  <p:tag name="KSO_WM_UNIT_INDEX" val="39"/>
</p:tagLst>
</file>

<file path=ppt/tags/tag227.xml><?xml version="1.0" encoding="utf-8"?>
<p:tagLst xmlns:p="http://schemas.openxmlformats.org/presentationml/2006/main">
  <p:tag name="KSO_WM_UNIT_LAYERLEVEL" val="1_1_1"/>
  <p:tag name="KSO_WM_UNIT_VALUE" val="3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40"/>
  <p:tag name="KSO_WM_TEMPLATE_CATEGORY" val="custom"/>
  <p:tag name="KSO_WM_TEMPLATE_INDEX" val="20187309"/>
  <p:tag name="KSO_WM_UNIT_INDEX" val="40"/>
</p:tagLst>
</file>

<file path=ppt/tags/tag228.xml><?xml version="1.0" encoding="utf-8"?>
<p:tagLst xmlns:p="http://schemas.openxmlformats.org/presentationml/2006/main">
  <p:tag name="KSO_WM_UNIT_LAYERLEVEL" val="1_1_1"/>
  <p:tag name="KSO_WM_UNIT_VALUE" val="1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41"/>
  <p:tag name="KSO_WM_TEMPLATE_CATEGORY" val="custom"/>
  <p:tag name="KSO_WM_TEMPLATE_INDEX" val="20187309"/>
  <p:tag name="KSO_WM_UNIT_INDEX" val="41"/>
</p:tagLst>
</file>

<file path=ppt/tags/tag229.xml><?xml version="1.0" encoding="utf-8"?>
<p:tagLst xmlns:p="http://schemas.openxmlformats.org/presentationml/2006/main">
  <p:tag name="KSO_WM_UNIT_LAYERLEVEL" val="1_1_1"/>
  <p:tag name="KSO_WM_UNIT_VALUE" val="3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42"/>
  <p:tag name="KSO_WM_TEMPLATE_CATEGORY" val="custom"/>
  <p:tag name="KSO_WM_TEMPLATE_INDEX" val="20187309"/>
  <p:tag name="KSO_WM_UNIT_INDEX" val="4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LAYERLEVEL" val="1_1_1"/>
  <p:tag name="KSO_WM_UNIT_VALUE" val="10"/>
  <p:tag name="KSO_WM_UNIT_HIGHLIGHT" val="0"/>
  <p:tag name="KSO_WM_UNIT_COMPATIBLE" val="0"/>
  <p:tag name="KSO_WM_UNIT_CLEAR" val="0"/>
  <p:tag name="KSO_WM_DIAGRAM_GROUP_CODE" val="l1m1-1"/>
  <p:tag name="KSO_WM_UNIT_PRESET_TEXT_INDEX" val="2"/>
  <p:tag name="KSO_WM_UNIT_PRESET_TEXT_LEN" val="10"/>
  <p:tag name="KSO_WM_TAG_VERSION" val="1.0"/>
  <p:tag name="KSO_WM_BEAUTIFY_FLAG" val="#wm#"/>
  <p:tag name="KSO_WM_UNIT_TYPE" val="i"/>
  <p:tag name="KSO_WM_UNIT_ID" val="custom20187309_16*i*43"/>
  <p:tag name="KSO_WM_TEMPLATE_CATEGORY" val="custom"/>
  <p:tag name="KSO_WM_TEMPLATE_INDEX" val="20187309"/>
  <p:tag name="KSO_WM_UNIT_INDEX" val="43"/>
</p:tagLst>
</file>

<file path=ppt/tags/tag231.xml><?xml version="1.0" encoding="utf-8"?>
<p:tagLst xmlns:p="http://schemas.openxmlformats.org/presentationml/2006/main">
  <p:tag name="KSO_WM_TEMPLATE_CATEGORY" val="custom"/>
  <p:tag name="KSO_WM_TEMPLATE_INDEX" val="20218863"/>
  <p:tag name="KSO_WM_TAG_VERSION" val="1.0"/>
  <p:tag name="KSO_WM_SLIDE_ID" val="custom20187309_16"/>
  <p:tag name="KSO_WM_SLIDE_INDEX" val="16"/>
  <p:tag name="KSO_WM_SLIDE_ITEM_CNT" val="2"/>
  <p:tag name="KSO_WM_SLIDE_LAYOUT" val="a_b_d"/>
  <p:tag name="KSO_WM_SLIDE_LAYOUT_CNT" val="1_1_2"/>
  <p:tag name="KSO_WM_SLIDE_TYPE" val="text"/>
  <p:tag name="KSO_WM_SLIDE_SUBTYPE" val="picTxt"/>
  <p:tag name="KSO_WM_BEAUTIFY_FLAG" val="#wm#"/>
  <p:tag name="KSO_WM_SLIDE_POSITION" val="77*77"/>
  <p:tag name="KSO_WM_SLIDE_SIZE" val="810*415"/>
</p:tagLst>
</file>

<file path=ppt/tags/tag232.xml><?xml version="1.0" encoding="utf-8"?>
<p:tagLst xmlns:p="http://schemas.openxmlformats.org/presentationml/2006/main">
  <p:tag name="KSO_WM_TEMPLATE_CATEGORY" val="custom"/>
  <p:tag name="KSO_WM_TEMPLATE_INDEX" val="20218863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简约商务总结计划书3">
      <a:dk1>
        <a:sysClr val="windowText" lastClr="000000"/>
      </a:dk1>
      <a:lt1>
        <a:sysClr val="window" lastClr="FFFFFF"/>
      </a:lt1>
      <a:dk2>
        <a:srgbClr val="FAFAFA"/>
      </a:dk2>
      <a:lt2>
        <a:srgbClr val="FFFFFF"/>
      </a:lt2>
      <a:accent1>
        <a:srgbClr val="002FDC"/>
      </a:accent1>
      <a:accent2>
        <a:srgbClr val="1D51EA"/>
      </a:accent2>
      <a:accent3>
        <a:srgbClr val="3A74F7"/>
      </a:accent3>
      <a:accent4>
        <a:srgbClr val="4489DB"/>
      </a:accent4>
      <a:accent5>
        <a:srgbClr val="3D9096"/>
      </a:accent5>
      <a:accent6>
        <a:srgbClr val="359751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472</Words>
  <Application>WPS 演示</Application>
  <PresentationFormat>宽屏</PresentationFormat>
  <Paragraphs>109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41" baseType="lpstr">
      <vt:lpstr>Arial</vt:lpstr>
      <vt:lpstr>宋体</vt:lpstr>
      <vt:lpstr>Wingdings</vt:lpstr>
      <vt:lpstr>思源黑体 CN Medium</vt:lpstr>
      <vt:lpstr>微软雅黑 Light</vt:lpstr>
      <vt:lpstr>微软雅黑</vt:lpstr>
      <vt:lpstr>Calibri Light</vt:lpstr>
      <vt:lpstr>思源黑体 CN Light</vt:lpstr>
      <vt:lpstr>黑体</vt:lpstr>
      <vt:lpstr>Segoe UI Light</vt:lpstr>
      <vt:lpstr>华文宋体</vt:lpstr>
      <vt:lpstr>思源黑体 CN Bold</vt:lpstr>
      <vt:lpstr>Avenir LT Std 35 Light</vt:lpstr>
      <vt:lpstr>Yu Gothic UI Semilight</vt:lpstr>
      <vt:lpstr>Source Han Sans Light</vt:lpstr>
      <vt:lpstr>Arial</vt:lpstr>
      <vt:lpstr>Segoe Print</vt:lpstr>
      <vt:lpstr>Arial Unicode MS</vt:lpstr>
      <vt:lpstr>等线</vt:lpstr>
      <vt:lpstr>思源黑体 CN Heavy</vt:lpstr>
      <vt:lpstr>Source Han Sans Light</vt:lpstr>
      <vt:lpstr>Montserrat Black</vt:lpstr>
      <vt:lpstr>Poppins SemiBold</vt:lpstr>
      <vt:lpstr>Wide Latin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Master</dc:creator>
  <dc:description>蓝色</dc:description>
  <cp:lastModifiedBy>尘嚣</cp:lastModifiedBy>
  <cp:revision>604</cp:revision>
  <dcterms:created xsi:type="dcterms:W3CDTF">2017-06-06T08:29:00Z</dcterms:created>
  <dcterms:modified xsi:type="dcterms:W3CDTF">2021-07-10T06:47:51Z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PowerPoint 演示文稿</vt:lpwstr>
  </property>
  <property fmtid="{D5CDD505-2E9C-101B-9397-08002B2CF9AE}" pid="3" name="SlideDescription">
    <vt:lpwstr/>
  </property>
  <property fmtid="{D5CDD505-2E9C-101B-9397-08002B2CF9AE}" pid="4" name="KSOProductBuildVer">
    <vt:lpwstr>2052-11.3.0.9228</vt:lpwstr>
  </property>
</Properties>
</file>

<file path=docProps/thumbnail.jpeg>
</file>